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5" r:id="rId1"/>
  </p:sldMasterIdLst>
  <p:notesMasterIdLst>
    <p:notesMasterId r:id="rId80"/>
  </p:notesMasterIdLst>
  <p:handoutMasterIdLst>
    <p:handoutMasterId r:id="rId81"/>
  </p:handoutMasterIdLst>
  <p:sldIdLst>
    <p:sldId id="494" r:id="rId2"/>
    <p:sldId id="256" r:id="rId3"/>
    <p:sldId id="459" r:id="rId4"/>
    <p:sldId id="504" r:id="rId5"/>
    <p:sldId id="505" r:id="rId6"/>
    <p:sldId id="506" r:id="rId7"/>
    <p:sldId id="460" r:id="rId8"/>
    <p:sldId id="461" r:id="rId9"/>
    <p:sldId id="463" r:id="rId10"/>
    <p:sldId id="462" r:id="rId11"/>
    <p:sldId id="450" r:id="rId12"/>
    <p:sldId id="275" r:id="rId13"/>
    <p:sldId id="405" r:id="rId14"/>
    <p:sldId id="451" r:id="rId15"/>
    <p:sldId id="452" r:id="rId16"/>
    <p:sldId id="415" r:id="rId17"/>
    <p:sldId id="480" r:id="rId18"/>
    <p:sldId id="481" r:id="rId19"/>
    <p:sldId id="464" r:id="rId20"/>
    <p:sldId id="465" r:id="rId21"/>
    <p:sldId id="466" r:id="rId22"/>
    <p:sldId id="467" r:id="rId23"/>
    <p:sldId id="468" r:id="rId24"/>
    <p:sldId id="477" r:id="rId25"/>
    <p:sldId id="469" r:id="rId26"/>
    <p:sldId id="507" r:id="rId27"/>
    <p:sldId id="498" r:id="rId28"/>
    <p:sldId id="499" r:id="rId29"/>
    <p:sldId id="500" r:id="rId30"/>
    <p:sldId id="501" r:id="rId31"/>
    <p:sldId id="502" r:id="rId32"/>
    <p:sldId id="503" r:id="rId33"/>
    <p:sldId id="470" r:id="rId34"/>
    <p:sldId id="471" r:id="rId35"/>
    <p:sldId id="495" r:id="rId36"/>
    <p:sldId id="496" r:id="rId37"/>
    <p:sldId id="497" r:id="rId38"/>
    <p:sldId id="483" r:id="rId39"/>
    <p:sldId id="484" r:id="rId40"/>
    <p:sldId id="472" r:id="rId41"/>
    <p:sldId id="473" r:id="rId42"/>
    <p:sldId id="474" r:id="rId43"/>
    <p:sldId id="475" r:id="rId44"/>
    <p:sldId id="476" r:id="rId45"/>
    <p:sldId id="478" r:id="rId46"/>
    <p:sldId id="479" r:id="rId47"/>
    <p:sldId id="485" r:id="rId48"/>
    <p:sldId id="482" r:id="rId49"/>
    <p:sldId id="439" r:id="rId50"/>
    <p:sldId id="486" r:id="rId51"/>
    <p:sldId id="440" r:id="rId52"/>
    <p:sldId id="421" r:id="rId53"/>
    <p:sldId id="392" r:id="rId54"/>
    <p:sldId id="422" r:id="rId55"/>
    <p:sldId id="398" r:id="rId56"/>
    <p:sldId id="445" r:id="rId57"/>
    <p:sldId id="487" r:id="rId58"/>
    <p:sldId id="488" r:id="rId59"/>
    <p:sldId id="489" r:id="rId60"/>
    <p:sldId id="490" r:id="rId61"/>
    <p:sldId id="491" r:id="rId62"/>
    <p:sldId id="399" r:id="rId63"/>
    <p:sldId id="400" r:id="rId64"/>
    <p:sldId id="401" r:id="rId65"/>
    <p:sldId id="402" r:id="rId66"/>
    <p:sldId id="492" r:id="rId67"/>
    <p:sldId id="403" r:id="rId68"/>
    <p:sldId id="458" r:id="rId69"/>
    <p:sldId id="412" r:id="rId70"/>
    <p:sldId id="442" r:id="rId71"/>
    <p:sldId id="413" r:id="rId72"/>
    <p:sldId id="443" r:id="rId73"/>
    <p:sldId id="397" r:id="rId74"/>
    <p:sldId id="425" r:id="rId75"/>
    <p:sldId id="426" r:id="rId76"/>
    <p:sldId id="446" r:id="rId77"/>
    <p:sldId id="493" r:id="rId78"/>
    <p:sldId id="448" r:id="rId79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969696"/>
    <a:srgbClr val="800000"/>
    <a:srgbClr val="CC3300"/>
    <a:srgbClr val="CCFF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3"/>
    <p:restoredTop sz="96327"/>
  </p:normalViewPr>
  <p:slideViewPr>
    <p:cSldViewPr snapToGrid="0">
      <p:cViewPr varScale="1">
        <p:scale>
          <a:sx n="148" d="100"/>
          <a:sy n="148" d="100"/>
        </p:scale>
        <p:origin x="7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EB374-7826-A248-A2F9-4F9CD8362EA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484E6-4EDA-9B46-9BE1-5F7B9208BB79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Product</a:t>
          </a:r>
        </a:p>
      </dgm:t>
    </dgm:pt>
    <dgm:pt modelId="{193F2DC8-847D-6D4A-AABC-1C735F0293A8}" type="par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1F8511E-7964-964B-9A73-14A0E2418277}" type="sib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8134A097-6350-9D43-BEE4-57209988092E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Book</a:t>
          </a:r>
        </a:p>
      </dgm:t>
    </dgm:pt>
    <dgm:pt modelId="{B7234D52-86F6-4F4E-8961-B0A093892251}" type="parTrans" cxnId="{54DCFDD0-E9C0-5241-8CA8-8F515C8B435A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A026083-A4AC-7C44-A1CC-0D44E1D049E1}" type="sibTrans" cxnId="{54DCFDD0-E9C0-5241-8CA8-8F515C8B435A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1E49840-B883-594D-B8B5-26795DC91F8C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eBook</a:t>
          </a:r>
        </a:p>
      </dgm:t>
    </dgm:pt>
    <dgm:pt modelId="{1E699710-EB55-9044-B7AA-0FC861865449}" type="parTrans" cxnId="{D3015168-34AA-E84B-9DD4-BC10E5DACA5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FB4288C-0F9C-124A-80D0-4A46E1A0A1B3}" type="sibTrans" cxnId="{D3015168-34AA-E84B-9DD4-BC10E5DACA5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62351299-2347-CD4B-B88B-7FDB075F476B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Video</a:t>
          </a:r>
        </a:p>
      </dgm:t>
    </dgm:pt>
    <dgm:pt modelId="{18551FA4-E5B8-194D-B7EF-9A2389A0FD00}" type="parTrans" cxnId="{10535A86-69FC-6243-ABE4-CA8E6C0EE0A1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57D2E53-81E5-1949-8DFA-617A79B5E5DC}" type="sibTrans" cxnId="{10535A86-69FC-6243-ABE4-CA8E6C0EE0A1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9634639-BB54-1B4A-B93A-F27BAA15C466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Fiction</a:t>
          </a:r>
        </a:p>
      </dgm:t>
    </dgm:pt>
    <dgm:pt modelId="{B757E864-6A3F-E048-85A6-5FE008056E53}" type="parTrans" cxnId="{12D3D1D0-6234-4B48-B0AB-7E42C41A919C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0724C82-6F9D-6A4E-9629-99D621E7D5C2}" type="sibTrans" cxnId="{12D3D1D0-6234-4B48-B0AB-7E42C41A919C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E92BB5C-C287-FE4C-9618-95BDF5922AA3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Non-Fiction</a:t>
          </a:r>
        </a:p>
      </dgm:t>
    </dgm:pt>
    <dgm:pt modelId="{6DDE0E3D-4A30-9444-B953-D7AAEB7B27D4}" type="parTrans" cxnId="{4D640857-8BA3-B846-BA22-9CA9EE91B78E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7DB00CE-087D-4C44-A733-FD31D6BAEB1E}" type="sibTrans" cxnId="{4D640857-8BA3-B846-BA22-9CA9EE91B78E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AEA3F62-B5A3-7D4F-BD7D-707737A955B1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Fiction</a:t>
          </a:r>
        </a:p>
      </dgm:t>
    </dgm:pt>
    <dgm:pt modelId="{9F8CD6F4-57F3-1243-9E8F-BDECEB3EAD1C}" type="parTrans" cxnId="{A492A6CD-48E4-E24B-A108-CD65D24730F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100FC73C-4D61-0442-84CB-4D0E3927EDDA}" type="sibTrans" cxnId="{A492A6CD-48E4-E24B-A108-CD65D24730F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53DC166-148C-664C-99AE-24C57645D3FA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Non-Fiction</a:t>
          </a:r>
        </a:p>
      </dgm:t>
    </dgm:pt>
    <dgm:pt modelId="{A92B6AD9-A913-D14C-B4E1-BBCA560D9D5F}" type="parTrans" cxnId="{217758AF-9895-1640-B9BC-BF4ED6428AC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4C6240A-AA19-EF44-A889-F761DDBBE44A}" type="sibTrans" cxnId="{217758AF-9895-1640-B9BC-BF4ED6428AC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44F7EAB-3B8F-154E-AF69-097228C42097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Online</a:t>
          </a:r>
        </a:p>
      </dgm:t>
    </dgm:pt>
    <dgm:pt modelId="{E3BB968A-52E4-7042-87EB-BA294DA2BE50}" type="parTrans" cxnId="{096968E1-ECB0-B646-A40E-8229E1662464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6918276-2B47-E848-ABD7-BFD43FA05271}" type="sibTrans" cxnId="{096968E1-ECB0-B646-A40E-8229E1662464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510E86D-1CC6-CF42-B125-CAE6C104A55B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DVD</a:t>
          </a:r>
        </a:p>
      </dgm:t>
    </dgm:pt>
    <dgm:pt modelId="{EF31EA80-8826-2C4D-A7B2-F3E689396DEB}" type="parTrans" cxnId="{99B46969-2B65-AB49-9373-14B8301F8F3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9F49678-4ABA-9045-8C52-E8A5814C89A4}" type="sibTrans" cxnId="{99B46969-2B65-AB49-9373-14B8301F8F3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B37E780-BC93-7745-B254-2A179F23AE25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History</a:t>
          </a:r>
        </a:p>
      </dgm:t>
    </dgm:pt>
    <dgm:pt modelId="{CF1110BC-E7ED-5444-B50C-25DBD5ECFCCC}" type="parTrans" cxnId="{1382739D-1B97-844F-82BC-17557135CE8F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8264497-1DFE-FD43-98CA-AE507500D92B}" type="sibTrans" cxnId="{1382739D-1B97-844F-82BC-17557135CE8F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E8C8B55-3E07-624F-8176-E6A9FED83E10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Science</a:t>
          </a:r>
        </a:p>
      </dgm:t>
    </dgm:pt>
    <dgm:pt modelId="{4EB6C1DE-40FA-6345-8410-3A15BB534E97}" type="parTrans" cxnId="{0E65BDA7-71A2-3B42-BEDF-C5E97076309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787AFC9-3813-E444-BF3A-C5535F3D9D13}" type="sibTrans" cxnId="{0E65BDA7-71A2-3B42-BEDF-C5E97076309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A1E5E33F-D507-FA4D-BE3F-E43321DC11E0}" type="pres">
      <dgm:prSet presAssocID="{C3DEB374-7826-A248-A2F9-4F9CD8362E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CAC56D-05DA-AE47-8B35-28720C351EE5}" type="pres">
      <dgm:prSet presAssocID="{8D9484E6-4EDA-9B46-9BE1-5F7B9208BB79}" presName="hierRoot1" presStyleCnt="0">
        <dgm:presLayoutVars>
          <dgm:hierBranch val="init"/>
        </dgm:presLayoutVars>
      </dgm:prSet>
      <dgm:spPr/>
    </dgm:pt>
    <dgm:pt modelId="{462035E7-290C-0B46-97B5-48A37BF3D2E0}" type="pres">
      <dgm:prSet presAssocID="{8D9484E6-4EDA-9B46-9BE1-5F7B9208BB79}" presName="rootComposite1" presStyleCnt="0"/>
      <dgm:spPr/>
    </dgm:pt>
    <dgm:pt modelId="{C1FDD2EB-59F4-B545-9F1F-DB1275FC5A68}" type="pres">
      <dgm:prSet presAssocID="{8D9484E6-4EDA-9B46-9BE1-5F7B9208BB79}" presName="rootText1" presStyleLbl="node0" presStyleIdx="0" presStyleCnt="1">
        <dgm:presLayoutVars>
          <dgm:chPref val="3"/>
        </dgm:presLayoutVars>
      </dgm:prSet>
      <dgm:spPr/>
    </dgm:pt>
    <dgm:pt modelId="{ECFCB2C4-CF1F-2144-933B-A5DCA48B2E3F}" type="pres">
      <dgm:prSet presAssocID="{8D9484E6-4EDA-9B46-9BE1-5F7B9208BB79}" presName="rootConnector1" presStyleLbl="node1" presStyleIdx="0" presStyleCnt="0"/>
      <dgm:spPr/>
    </dgm:pt>
    <dgm:pt modelId="{8E868B50-693A-1949-A4BB-20380BB64441}" type="pres">
      <dgm:prSet presAssocID="{8D9484E6-4EDA-9B46-9BE1-5F7B9208BB79}" presName="hierChild2" presStyleCnt="0"/>
      <dgm:spPr/>
    </dgm:pt>
    <dgm:pt modelId="{4503AF86-CFD3-8B48-8DE6-4B79BEC8D14B}" type="pres">
      <dgm:prSet presAssocID="{B7234D52-86F6-4F4E-8961-B0A093892251}" presName="Name37" presStyleLbl="parChTrans1D2" presStyleIdx="0" presStyleCnt="3"/>
      <dgm:spPr/>
    </dgm:pt>
    <dgm:pt modelId="{3178A13D-76C0-2B47-B8F9-E50540E4D22C}" type="pres">
      <dgm:prSet presAssocID="{8134A097-6350-9D43-BEE4-57209988092E}" presName="hierRoot2" presStyleCnt="0">
        <dgm:presLayoutVars>
          <dgm:hierBranch val="init"/>
        </dgm:presLayoutVars>
      </dgm:prSet>
      <dgm:spPr/>
    </dgm:pt>
    <dgm:pt modelId="{9B2AEE2F-876C-E84C-8B8E-F59E5B6646F3}" type="pres">
      <dgm:prSet presAssocID="{8134A097-6350-9D43-BEE4-57209988092E}" presName="rootComposite" presStyleCnt="0"/>
      <dgm:spPr/>
    </dgm:pt>
    <dgm:pt modelId="{5E520E97-E759-EE4D-BB5B-396426E0BD39}" type="pres">
      <dgm:prSet presAssocID="{8134A097-6350-9D43-BEE4-57209988092E}" presName="rootText" presStyleLbl="node2" presStyleIdx="0" presStyleCnt="3">
        <dgm:presLayoutVars>
          <dgm:chPref val="3"/>
        </dgm:presLayoutVars>
      </dgm:prSet>
      <dgm:spPr/>
    </dgm:pt>
    <dgm:pt modelId="{B4BB1256-DE22-9143-8D7C-CFED5DFE7BB1}" type="pres">
      <dgm:prSet presAssocID="{8134A097-6350-9D43-BEE4-57209988092E}" presName="rootConnector" presStyleLbl="node2" presStyleIdx="0" presStyleCnt="3"/>
      <dgm:spPr/>
    </dgm:pt>
    <dgm:pt modelId="{C1BBA699-ECB2-3848-9A5A-F89826E02B34}" type="pres">
      <dgm:prSet presAssocID="{8134A097-6350-9D43-BEE4-57209988092E}" presName="hierChild4" presStyleCnt="0"/>
      <dgm:spPr/>
    </dgm:pt>
    <dgm:pt modelId="{7A3E674B-8CD4-6443-9CCB-D270E1E2E574}" type="pres">
      <dgm:prSet presAssocID="{B757E864-6A3F-E048-85A6-5FE008056E53}" presName="Name37" presStyleLbl="parChTrans1D3" presStyleIdx="0" presStyleCnt="6"/>
      <dgm:spPr/>
    </dgm:pt>
    <dgm:pt modelId="{1505CBE4-B56A-D045-86B1-DDCD9A4A1838}" type="pres">
      <dgm:prSet presAssocID="{99634639-BB54-1B4A-B93A-F27BAA15C466}" presName="hierRoot2" presStyleCnt="0">
        <dgm:presLayoutVars>
          <dgm:hierBranch val="init"/>
        </dgm:presLayoutVars>
      </dgm:prSet>
      <dgm:spPr/>
    </dgm:pt>
    <dgm:pt modelId="{614E15C4-98EF-BF4D-B354-871EBEE3F4A5}" type="pres">
      <dgm:prSet presAssocID="{99634639-BB54-1B4A-B93A-F27BAA15C466}" presName="rootComposite" presStyleCnt="0"/>
      <dgm:spPr/>
    </dgm:pt>
    <dgm:pt modelId="{B4247BDC-F99D-5C4D-B745-0CD38B776282}" type="pres">
      <dgm:prSet presAssocID="{99634639-BB54-1B4A-B93A-F27BAA15C466}" presName="rootText" presStyleLbl="node3" presStyleIdx="0" presStyleCnt="6">
        <dgm:presLayoutVars>
          <dgm:chPref val="3"/>
        </dgm:presLayoutVars>
      </dgm:prSet>
      <dgm:spPr/>
    </dgm:pt>
    <dgm:pt modelId="{6995C647-3643-0D44-95D2-44B4944CC97D}" type="pres">
      <dgm:prSet presAssocID="{99634639-BB54-1B4A-B93A-F27BAA15C466}" presName="rootConnector" presStyleLbl="node3" presStyleIdx="0" presStyleCnt="6"/>
      <dgm:spPr/>
    </dgm:pt>
    <dgm:pt modelId="{FA2DBC66-C604-0E4E-9818-1FBECF34CEF3}" type="pres">
      <dgm:prSet presAssocID="{99634639-BB54-1B4A-B93A-F27BAA15C466}" presName="hierChild4" presStyleCnt="0"/>
      <dgm:spPr/>
    </dgm:pt>
    <dgm:pt modelId="{D41EDA18-61A2-7047-A379-B0B25A08073A}" type="pres">
      <dgm:prSet presAssocID="{99634639-BB54-1B4A-B93A-F27BAA15C466}" presName="hierChild5" presStyleCnt="0"/>
      <dgm:spPr/>
    </dgm:pt>
    <dgm:pt modelId="{1829673E-FDF6-7C46-9240-533D55AD96E1}" type="pres">
      <dgm:prSet presAssocID="{6DDE0E3D-4A30-9444-B953-D7AAEB7B27D4}" presName="Name37" presStyleLbl="parChTrans1D3" presStyleIdx="1" presStyleCnt="6"/>
      <dgm:spPr/>
    </dgm:pt>
    <dgm:pt modelId="{74C9252E-29CD-6142-A306-94DC049487D2}" type="pres">
      <dgm:prSet presAssocID="{CE92BB5C-C287-FE4C-9618-95BDF5922AA3}" presName="hierRoot2" presStyleCnt="0">
        <dgm:presLayoutVars>
          <dgm:hierBranch val="init"/>
        </dgm:presLayoutVars>
      </dgm:prSet>
      <dgm:spPr/>
    </dgm:pt>
    <dgm:pt modelId="{A5E526E4-9294-0748-92D3-A55C28C22EE6}" type="pres">
      <dgm:prSet presAssocID="{CE92BB5C-C287-FE4C-9618-95BDF5922AA3}" presName="rootComposite" presStyleCnt="0"/>
      <dgm:spPr/>
    </dgm:pt>
    <dgm:pt modelId="{F06CCCB7-7624-2049-99AB-84A59CFFB78E}" type="pres">
      <dgm:prSet presAssocID="{CE92BB5C-C287-FE4C-9618-95BDF5922AA3}" presName="rootText" presStyleLbl="node3" presStyleIdx="1" presStyleCnt="6">
        <dgm:presLayoutVars>
          <dgm:chPref val="3"/>
        </dgm:presLayoutVars>
      </dgm:prSet>
      <dgm:spPr/>
    </dgm:pt>
    <dgm:pt modelId="{412FFD2C-1DDC-2D4B-A68B-EF092799984C}" type="pres">
      <dgm:prSet presAssocID="{CE92BB5C-C287-FE4C-9618-95BDF5922AA3}" presName="rootConnector" presStyleLbl="node3" presStyleIdx="1" presStyleCnt="6"/>
      <dgm:spPr/>
    </dgm:pt>
    <dgm:pt modelId="{FC9C7C44-AD82-AE48-B3B5-FD66C810478D}" type="pres">
      <dgm:prSet presAssocID="{CE92BB5C-C287-FE4C-9618-95BDF5922AA3}" presName="hierChild4" presStyleCnt="0"/>
      <dgm:spPr/>
    </dgm:pt>
    <dgm:pt modelId="{E72259A3-C426-F640-94C6-C31507D913AC}" type="pres">
      <dgm:prSet presAssocID="{CE92BB5C-C287-FE4C-9618-95BDF5922AA3}" presName="hierChild5" presStyleCnt="0"/>
      <dgm:spPr/>
    </dgm:pt>
    <dgm:pt modelId="{95D6926A-8221-B641-A3D0-A2AAA5FFAB0A}" type="pres">
      <dgm:prSet presAssocID="{8134A097-6350-9D43-BEE4-57209988092E}" presName="hierChild5" presStyleCnt="0"/>
      <dgm:spPr/>
    </dgm:pt>
    <dgm:pt modelId="{35D2F933-85FB-E84B-96B5-CE6181104C61}" type="pres">
      <dgm:prSet presAssocID="{1E699710-EB55-9044-B7AA-0FC861865449}" presName="Name37" presStyleLbl="parChTrans1D2" presStyleIdx="1" presStyleCnt="3"/>
      <dgm:spPr/>
    </dgm:pt>
    <dgm:pt modelId="{74A5BC22-1952-3344-8430-6D2FF39EE1AC}" type="pres">
      <dgm:prSet presAssocID="{C1E49840-B883-594D-B8B5-26795DC91F8C}" presName="hierRoot2" presStyleCnt="0">
        <dgm:presLayoutVars>
          <dgm:hierBranch val="init"/>
        </dgm:presLayoutVars>
      </dgm:prSet>
      <dgm:spPr/>
    </dgm:pt>
    <dgm:pt modelId="{14033323-DBE8-1D42-8155-224EE983CA91}" type="pres">
      <dgm:prSet presAssocID="{C1E49840-B883-594D-B8B5-26795DC91F8C}" presName="rootComposite" presStyleCnt="0"/>
      <dgm:spPr/>
    </dgm:pt>
    <dgm:pt modelId="{AF9C30DF-3F03-C145-A0DE-C9B9B5790CA5}" type="pres">
      <dgm:prSet presAssocID="{C1E49840-B883-594D-B8B5-26795DC91F8C}" presName="rootText" presStyleLbl="node2" presStyleIdx="1" presStyleCnt="3">
        <dgm:presLayoutVars>
          <dgm:chPref val="3"/>
        </dgm:presLayoutVars>
      </dgm:prSet>
      <dgm:spPr/>
    </dgm:pt>
    <dgm:pt modelId="{B5A63F31-6C24-E04B-AC17-B7F39CC432C4}" type="pres">
      <dgm:prSet presAssocID="{C1E49840-B883-594D-B8B5-26795DC91F8C}" presName="rootConnector" presStyleLbl="node2" presStyleIdx="1" presStyleCnt="3"/>
      <dgm:spPr/>
    </dgm:pt>
    <dgm:pt modelId="{18F13600-64AE-E94F-B715-28A44C8659A4}" type="pres">
      <dgm:prSet presAssocID="{C1E49840-B883-594D-B8B5-26795DC91F8C}" presName="hierChild4" presStyleCnt="0"/>
      <dgm:spPr/>
    </dgm:pt>
    <dgm:pt modelId="{45F9987D-CAE7-2B4D-87D6-7F456AD966B6}" type="pres">
      <dgm:prSet presAssocID="{9F8CD6F4-57F3-1243-9E8F-BDECEB3EAD1C}" presName="Name37" presStyleLbl="parChTrans1D3" presStyleIdx="2" presStyleCnt="6"/>
      <dgm:spPr/>
    </dgm:pt>
    <dgm:pt modelId="{0DEA7747-7592-FF40-ADBC-CC0112FB57D3}" type="pres">
      <dgm:prSet presAssocID="{2AEA3F62-B5A3-7D4F-BD7D-707737A955B1}" presName="hierRoot2" presStyleCnt="0">
        <dgm:presLayoutVars>
          <dgm:hierBranch val="init"/>
        </dgm:presLayoutVars>
      </dgm:prSet>
      <dgm:spPr/>
    </dgm:pt>
    <dgm:pt modelId="{EC5C9987-3B51-A442-BF71-B0ECA796F06A}" type="pres">
      <dgm:prSet presAssocID="{2AEA3F62-B5A3-7D4F-BD7D-707737A955B1}" presName="rootComposite" presStyleCnt="0"/>
      <dgm:spPr/>
    </dgm:pt>
    <dgm:pt modelId="{1AB853FA-BB52-1B4C-9E4D-75E57AC6CAC4}" type="pres">
      <dgm:prSet presAssocID="{2AEA3F62-B5A3-7D4F-BD7D-707737A955B1}" presName="rootText" presStyleLbl="node3" presStyleIdx="2" presStyleCnt="6">
        <dgm:presLayoutVars>
          <dgm:chPref val="3"/>
        </dgm:presLayoutVars>
      </dgm:prSet>
      <dgm:spPr/>
    </dgm:pt>
    <dgm:pt modelId="{BDE7ECC7-D379-FC4F-B444-E7491FBC0179}" type="pres">
      <dgm:prSet presAssocID="{2AEA3F62-B5A3-7D4F-BD7D-707737A955B1}" presName="rootConnector" presStyleLbl="node3" presStyleIdx="2" presStyleCnt="6"/>
      <dgm:spPr/>
    </dgm:pt>
    <dgm:pt modelId="{35EF5BBD-AAE2-7143-8288-39C87C4D7168}" type="pres">
      <dgm:prSet presAssocID="{2AEA3F62-B5A3-7D4F-BD7D-707737A955B1}" presName="hierChild4" presStyleCnt="0"/>
      <dgm:spPr/>
    </dgm:pt>
    <dgm:pt modelId="{7F4897E6-43D3-0A45-BF57-C2C05436127C}" type="pres">
      <dgm:prSet presAssocID="{CF1110BC-E7ED-5444-B50C-25DBD5ECFCCC}" presName="Name37" presStyleLbl="parChTrans1D4" presStyleIdx="0" presStyleCnt="2"/>
      <dgm:spPr/>
    </dgm:pt>
    <dgm:pt modelId="{39866549-C3E8-304B-9A28-B1BCFDAEB99E}" type="pres">
      <dgm:prSet presAssocID="{4B37E780-BC93-7745-B254-2A179F23AE25}" presName="hierRoot2" presStyleCnt="0">
        <dgm:presLayoutVars>
          <dgm:hierBranch val="init"/>
        </dgm:presLayoutVars>
      </dgm:prSet>
      <dgm:spPr/>
    </dgm:pt>
    <dgm:pt modelId="{3D702292-BC96-0841-A9A7-C2DCF8CB8368}" type="pres">
      <dgm:prSet presAssocID="{4B37E780-BC93-7745-B254-2A179F23AE25}" presName="rootComposite" presStyleCnt="0"/>
      <dgm:spPr/>
    </dgm:pt>
    <dgm:pt modelId="{24D8FE46-887B-5549-851F-CA784CABA354}" type="pres">
      <dgm:prSet presAssocID="{4B37E780-BC93-7745-B254-2A179F23AE25}" presName="rootText" presStyleLbl="node4" presStyleIdx="0" presStyleCnt="2">
        <dgm:presLayoutVars>
          <dgm:chPref val="3"/>
        </dgm:presLayoutVars>
      </dgm:prSet>
      <dgm:spPr/>
    </dgm:pt>
    <dgm:pt modelId="{3C23995F-F0E6-CA44-B311-CC544F54F902}" type="pres">
      <dgm:prSet presAssocID="{4B37E780-BC93-7745-B254-2A179F23AE25}" presName="rootConnector" presStyleLbl="node4" presStyleIdx="0" presStyleCnt="2"/>
      <dgm:spPr/>
    </dgm:pt>
    <dgm:pt modelId="{7FFEE973-E5DA-B040-8D68-FC558E63E037}" type="pres">
      <dgm:prSet presAssocID="{4B37E780-BC93-7745-B254-2A179F23AE25}" presName="hierChild4" presStyleCnt="0"/>
      <dgm:spPr/>
    </dgm:pt>
    <dgm:pt modelId="{F35630D9-F5BC-7848-B58D-B23305D0CDE4}" type="pres">
      <dgm:prSet presAssocID="{4B37E780-BC93-7745-B254-2A179F23AE25}" presName="hierChild5" presStyleCnt="0"/>
      <dgm:spPr/>
    </dgm:pt>
    <dgm:pt modelId="{BCE40787-FA57-EC43-B7F8-EDA7FDEDF9EB}" type="pres">
      <dgm:prSet presAssocID="{4EB6C1DE-40FA-6345-8410-3A15BB534E97}" presName="Name37" presStyleLbl="parChTrans1D4" presStyleIdx="1" presStyleCnt="2"/>
      <dgm:spPr/>
    </dgm:pt>
    <dgm:pt modelId="{18EB633A-5FB1-634E-BF8F-34B1D27A1B45}" type="pres">
      <dgm:prSet presAssocID="{EE8C8B55-3E07-624F-8176-E6A9FED83E10}" presName="hierRoot2" presStyleCnt="0">
        <dgm:presLayoutVars>
          <dgm:hierBranch val="init"/>
        </dgm:presLayoutVars>
      </dgm:prSet>
      <dgm:spPr/>
    </dgm:pt>
    <dgm:pt modelId="{B87F5C3A-7A76-EB49-BB32-9602AFC93316}" type="pres">
      <dgm:prSet presAssocID="{EE8C8B55-3E07-624F-8176-E6A9FED83E10}" presName="rootComposite" presStyleCnt="0"/>
      <dgm:spPr/>
    </dgm:pt>
    <dgm:pt modelId="{4EECBD8C-4060-1C42-AD30-FDE4D78B97AD}" type="pres">
      <dgm:prSet presAssocID="{EE8C8B55-3E07-624F-8176-E6A9FED83E10}" presName="rootText" presStyleLbl="node4" presStyleIdx="1" presStyleCnt="2">
        <dgm:presLayoutVars>
          <dgm:chPref val="3"/>
        </dgm:presLayoutVars>
      </dgm:prSet>
      <dgm:spPr/>
    </dgm:pt>
    <dgm:pt modelId="{F5F13544-9E3F-6B43-9D75-09FEE522575A}" type="pres">
      <dgm:prSet presAssocID="{EE8C8B55-3E07-624F-8176-E6A9FED83E10}" presName="rootConnector" presStyleLbl="node4" presStyleIdx="1" presStyleCnt="2"/>
      <dgm:spPr/>
    </dgm:pt>
    <dgm:pt modelId="{0CD40355-80CD-A84D-89FF-3CF49D1056FB}" type="pres">
      <dgm:prSet presAssocID="{EE8C8B55-3E07-624F-8176-E6A9FED83E10}" presName="hierChild4" presStyleCnt="0"/>
      <dgm:spPr/>
    </dgm:pt>
    <dgm:pt modelId="{3781678E-2B8A-C84C-A2DA-6504A81199B6}" type="pres">
      <dgm:prSet presAssocID="{EE8C8B55-3E07-624F-8176-E6A9FED83E10}" presName="hierChild5" presStyleCnt="0"/>
      <dgm:spPr/>
    </dgm:pt>
    <dgm:pt modelId="{E7F3BE24-6EE7-4149-B590-9E48DC3D5A88}" type="pres">
      <dgm:prSet presAssocID="{2AEA3F62-B5A3-7D4F-BD7D-707737A955B1}" presName="hierChild5" presStyleCnt="0"/>
      <dgm:spPr/>
    </dgm:pt>
    <dgm:pt modelId="{8155A4E2-AF54-B94E-AD42-EF4EA57200FB}" type="pres">
      <dgm:prSet presAssocID="{A92B6AD9-A913-D14C-B4E1-BBCA560D9D5F}" presName="Name37" presStyleLbl="parChTrans1D3" presStyleIdx="3" presStyleCnt="6"/>
      <dgm:spPr/>
    </dgm:pt>
    <dgm:pt modelId="{CC6A7BCF-BECB-9047-BFFB-C43A4E8BDCF4}" type="pres">
      <dgm:prSet presAssocID="{253DC166-148C-664C-99AE-24C57645D3FA}" presName="hierRoot2" presStyleCnt="0">
        <dgm:presLayoutVars>
          <dgm:hierBranch val="init"/>
        </dgm:presLayoutVars>
      </dgm:prSet>
      <dgm:spPr/>
    </dgm:pt>
    <dgm:pt modelId="{10CD2A2C-CF21-C346-A4AA-4598C3BC9E7E}" type="pres">
      <dgm:prSet presAssocID="{253DC166-148C-664C-99AE-24C57645D3FA}" presName="rootComposite" presStyleCnt="0"/>
      <dgm:spPr/>
    </dgm:pt>
    <dgm:pt modelId="{358DCF77-081F-3344-808A-C3D19DC16A4D}" type="pres">
      <dgm:prSet presAssocID="{253DC166-148C-664C-99AE-24C57645D3FA}" presName="rootText" presStyleLbl="node3" presStyleIdx="3" presStyleCnt="6">
        <dgm:presLayoutVars>
          <dgm:chPref val="3"/>
        </dgm:presLayoutVars>
      </dgm:prSet>
      <dgm:spPr/>
    </dgm:pt>
    <dgm:pt modelId="{2FFEDE59-5945-E24C-81CD-DC37C4209819}" type="pres">
      <dgm:prSet presAssocID="{253DC166-148C-664C-99AE-24C57645D3FA}" presName="rootConnector" presStyleLbl="node3" presStyleIdx="3" presStyleCnt="6"/>
      <dgm:spPr/>
    </dgm:pt>
    <dgm:pt modelId="{0C0E9142-561D-6F41-B37A-1457EC994892}" type="pres">
      <dgm:prSet presAssocID="{253DC166-148C-664C-99AE-24C57645D3FA}" presName="hierChild4" presStyleCnt="0"/>
      <dgm:spPr/>
    </dgm:pt>
    <dgm:pt modelId="{B328D4DA-03AF-6F4D-9A66-91C65D73B51F}" type="pres">
      <dgm:prSet presAssocID="{253DC166-148C-664C-99AE-24C57645D3FA}" presName="hierChild5" presStyleCnt="0"/>
      <dgm:spPr/>
    </dgm:pt>
    <dgm:pt modelId="{CD7E21E4-C431-4546-BD51-7B8CB07C32CF}" type="pres">
      <dgm:prSet presAssocID="{C1E49840-B883-594D-B8B5-26795DC91F8C}" presName="hierChild5" presStyleCnt="0"/>
      <dgm:spPr/>
    </dgm:pt>
    <dgm:pt modelId="{66770993-81E3-544A-A2F3-07CAAEB71DBB}" type="pres">
      <dgm:prSet presAssocID="{18551FA4-E5B8-194D-B7EF-9A2389A0FD00}" presName="Name37" presStyleLbl="parChTrans1D2" presStyleIdx="2" presStyleCnt="3"/>
      <dgm:spPr/>
    </dgm:pt>
    <dgm:pt modelId="{311ADA41-DC2B-7242-944A-5C77C7E951C9}" type="pres">
      <dgm:prSet presAssocID="{62351299-2347-CD4B-B88B-7FDB075F476B}" presName="hierRoot2" presStyleCnt="0">
        <dgm:presLayoutVars>
          <dgm:hierBranch val="init"/>
        </dgm:presLayoutVars>
      </dgm:prSet>
      <dgm:spPr/>
    </dgm:pt>
    <dgm:pt modelId="{DDF2D7CC-EF16-8A48-963D-A718B4BE1E81}" type="pres">
      <dgm:prSet presAssocID="{62351299-2347-CD4B-B88B-7FDB075F476B}" presName="rootComposite" presStyleCnt="0"/>
      <dgm:spPr/>
    </dgm:pt>
    <dgm:pt modelId="{CB66AAB5-8432-0A44-B2D4-360018B49BBD}" type="pres">
      <dgm:prSet presAssocID="{62351299-2347-CD4B-B88B-7FDB075F476B}" presName="rootText" presStyleLbl="node2" presStyleIdx="2" presStyleCnt="3">
        <dgm:presLayoutVars>
          <dgm:chPref val="3"/>
        </dgm:presLayoutVars>
      </dgm:prSet>
      <dgm:spPr/>
    </dgm:pt>
    <dgm:pt modelId="{593A0AA7-CA1C-3C44-90A5-6A664E087A2C}" type="pres">
      <dgm:prSet presAssocID="{62351299-2347-CD4B-B88B-7FDB075F476B}" presName="rootConnector" presStyleLbl="node2" presStyleIdx="2" presStyleCnt="3"/>
      <dgm:spPr/>
    </dgm:pt>
    <dgm:pt modelId="{09942F20-F7FD-074F-AAAC-51476C5359BE}" type="pres">
      <dgm:prSet presAssocID="{62351299-2347-CD4B-B88B-7FDB075F476B}" presName="hierChild4" presStyleCnt="0"/>
      <dgm:spPr/>
    </dgm:pt>
    <dgm:pt modelId="{C56A1525-C4FF-BE47-99C5-F1D7DB145AB3}" type="pres">
      <dgm:prSet presAssocID="{E3BB968A-52E4-7042-87EB-BA294DA2BE50}" presName="Name37" presStyleLbl="parChTrans1D3" presStyleIdx="4" presStyleCnt="6"/>
      <dgm:spPr/>
    </dgm:pt>
    <dgm:pt modelId="{3251A573-74F8-5248-B4F5-B6383B19B5A1}" type="pres">
      <dgm:prSet presAssocID="{E44F7EAB-3B8F-154E-AF69-097228C42097}" presName="hierRoot2" presStyleCnt="0">
        <dgm:presLayoutVars>
          <dgm:hierBranch val="init"/>
        </dgm:presLayoutVars>
      </dgm:prSet>
      <dgm:spPr/>
    </dgm:pt>
    <dgm:pt modelId="{B1428CB0-E992-144D-B8EA-599A4C6C5CD4}" type="pres">
      <dgm:prSet presAssocID="{E44F7EAB-3B8F-154E-AF69-097228C42097}" presName="rootComposite" presStyleCnt="0"/>
      <dgm:spPr/>
    </dgm:pt>
    <dgm:pt modelId="{B74F8760-D699-AA4E-AE9F-4F51488BEB23}" type="pres">
      <dgm:prSet presAssocID="{E44F7EAB-3B8F-154E-AF69-097228C42097}" presName="rootText" presStyleLbl="node3" presStyleIdx="4" presStyleCnt="6">
        <dgm:presLayoutVars>
          <dgm:chPref val="3"/>
        </dgm:presLayoutVars>
      </dgm:prSet>
      <dgm:spPr/>
    </dgm:pt>
    <dgm:pt modelId="{1249265C-61E0-704C-98D9-C54B890B4FE2}" type="pres">
      <dgm:prSet presAssocID="{E44F7EAB-3B8F-154E-AF69-097228C42097}" presName="rootConnector" presStyleLbl="node3" presStyleIdx="4" presStyleCnt="6"/>
      <dgm:spPr/>
    </dgm:pt>
    <dgm:pt modelId="{93C29486-754E-7245-835E-960D58CC255A}" type="pres">
      <dgm:prSet presAssocID="{E44F7EAB-3B8F-154E-AF69-097228C42097}" presName="hierChild4" presStyleCnt="0"/>
      <dgm:spPr/>
    </dgm:pt>
    <dgm:pt modelId="{903B65C2-0C63-5A46-9EDB-1A4ED150FE7C}" type="pres">
      <dgm:prSet presAssocID="{E44F7EAB-3B8F-154E-AF69-097228C42097}" presName="hierChild5" presStyleCnt="0"/>
      <dgm:spPr/>
    </dgm:pt>
    <dgm:pt modelId="{8B293187-45AE-134C-AD3E-91F2C0BC1D1E}" type="pres">
      <dgm:prSet presAssocID="{EF31EA80-8826-2C4D-A7B2-F3E689396DEB}" presName="Name37" presStyleLbl="parChTrans1D3" presStyleIdx="5" presStyleCnt="6"/>
      <dgm:spPr/>
    </dgm:pt>
    <dgm:pt modelId="{41DF70DB-966B-4649-829F-29DB5FB7AF8C}" type="pres">
      <dgm:prSet presAssocID="{0510E86D-1CC6-CF42-B125-CAE6C104A55B}" presName="hierRoot2" presStyleCnt="0">
        <dgm:presLayoutVars>
          <dgm:hierBranch val="init"/>
        </dgm:presLayoutVars>
      </dgm:prSet>
      <dgm:spPr/>
    </dgm:pt>
    <dgm:pt modelId="{BDD629FE-6814-2641-B7B8-FF2377A86081}" type="pres">
      <dgm:prSet presAssocID="{0510E86D-1CC6-CF42-B125-CAE6C104A55B}" presName="rootComposite" presStyleCnt="0"/>
      <dgm:spPr/>
    </dgm:pt>
    <dgm:pt modelId="{5F3B5918-3E3F-CE4C-AB83-E00D4099AA39}" type="pres">
      <dgm:prSet presAssocID="{0510E86D-1CC6-CF42-B125-CAE6C104A55B}" presName="rootText" presStyleLbl="node3" presStyleIdx="5" presStyleCnt="6">
        <dgm:presLayoutVars>
          <dgm:chPref val="3"/>
        </dgm:presLayoutVars>
      </dgm:prSet>
      <dgm:spPr/>
    </dgm:pt>
    <dgm:pt modelId="{7D2D90BC-2981-8A41-9E82-FF1598689E67}" type="pres">
      <dgm:prSet presAssocID="{0510E86D-1CC6-CF42-B125-CAE6C104A55B}" presName="rootConnector" presStyleLbl="node3" presStyleIdx="5" presStyleCnt="6"/>
      <dgm:spPr/>
    </dgm:pt>
    <dgm:pt modelId="{AFFF075B-7926-2A47-9F04-F5483A8FBC4C}" type="pres">
      <dgm:prSet presAssocID="{0510E86D-1CC6-CF42-B125-CAE6C104A55B}" presName="hierChild4" presStyleCnt="0"/>
      <dgm:spPr/>
    </dgm:pt>
    <dgm:pt modelId="{AB1E20BB-64FC-5740-B8D3-58041887F124}" type="pres">
      <dgm:prSet presAssocID="{0510E86D-1CC6-CF42-B125-CAE6C104A55B}" presName="hierChild5" presStyleCnt="0"/>
      <dgm:spPr/>
    </dgm:pt>
    <dgm:pt modelId="{E4ED48DD-E401-0B45-82F7-02B6987C0238}" type="pres">
      <dgm:prSet presAssocID="{62351299-2347-CD4B-B88B-7FDB075F476B}" presName="hierChild5" presStyleCnt="0"/>
      <dgm:spPr/>
    </dgm:pt>
    <dgm:pt modelId="{80E706AB-1BAA-834C-95DC-587C229D4429}" type="pres">
      <dgm:prSet presAssocID="{8D9484E6-4EDA-9B46-9BE1-5F7B9208BB79}" presName="hierChild3" presStyleCnt="0"/>
      <dgm:spPr/>
    </dgm:pt>
  </dgm:ptLst>
  <dgm:cxnLst>
    <dgm:cxn modelId="{A5244B0B-61BC-054F-BF5F-894632FD8516}" type="presOf" srcId="{99634639-BB54-1B4A-B93A-F27BAA15C466}" destId="{6995C647-3643-0D44-95D2-44B4944CC97D}" srcOrd="1" destOrd="0" presId="urn:microsoft.com/office/officeart/2005/8/layout/orgChart1"/>
    <dgm:cxn modelId="{942C640B-4DB0-B04B-90ED-95B539ABB769}" type="presOf" srcId="{4EB6C1DE-40FA-6345-8410-3A15BB534E97}" destId="{BCE40787-FA57-EC43-B7F8-EDA7FDEDF9EB}" srcOrd="0" destOrd="0" presId="urn:microsoft.com/office/officeart/2005/8/layout/orgChart1"/>
    <dgm:cxn modelId="{EA5A630D-CACA-1443-A4B8-0C0F3320F1F0}" type="presOf" srcId="{99634639-BB54-1B4A-B93A-F27BAA15C466}" destId="{B4247BDC-F99D-5C4D-B745-0CD38B776282}" srcOrd="0" destOrd="0" presId="urn:microsoft.com/office/officeart/2005/8/layout/orgChart1"/>
    <dgm:cxn modelId="{FEF21B1A-9710-E54B-A39C-958B38B756C7}" type="presOf" srcId="{1E699710-EB55-9044-B7AA-0FC861865449}" destId="{35D2F933-85FB-E84B-96B5-CE6181104C61}" srcOrd="0" destOrd="0" presId="urn:microsoft.com/office/officeart/2005/8/layout/orgChart1"/>
    <dgm:cxn modelId="{8A768C1A-D316-B640-8396-C7B906ED949E}" type="presOf" srcId="{EE8C8B55-3E07-624F-8176-E6A9FED83E10}" destId="{F5F13544-9E3F-6B43-9D75-09FEE522575A}" srcOrd="1" destOrd="0" presId="urn:microsoft.com/office/officeart/2005/8/layout/orgChart1"/>
    <dgm:cxn modelId="{6F95FC32-C755-654C-AEF6-7C92F17392FC}" type="presOf" srcId="{2AEA3F62-B5A3-7D4F-BD7D-707737A955B1}" destId="{1AB853FA-BB52-1B4C-9E4D-75E57AC6CAC4}" srcOrd="0" destOrd="0" presId="urn:microsoft.com/office/officeart/2005/8/layout/orgChart1"/>
    <dgm:cxn modelId="{A053EF37-01CB-A746-AC62-61AEBDBBA1C5}" type="presOf" srcId="{253DC166-148C-664C-99AE-24C57645D3FA}" destId="{2FFEDE59-5945-E24C-81CD-DC37C4209819}" srcOrd="1" destOrd="0" presId="urn:microsoft.com/office/officeart/2005/8/layout/orgChart1"/>
    <dgm:cxn modelId="{F0C3CF40-D38F-674D-A584-1B617F5E966B}" srcId="{C3DEB374-7826-A248-A2F9-4F9CD8362EAF}" destId="{8D9484E6-4EDA-9B46-9BE1-5F7B9208BB79}" srcOrd="0" destOrd="0" parTransId="{193F2DC8-847D-6D4A-AABC-1C735F0293A8}" sibTransId="{01F8511E-7964-964B-9A73-14A0E2418277}"/>
    <dgm:cxn modelId="{2CBD8643-60A9-DC41-BA3E-48B26FCDE2EB}" type="presOf" srcId="{0510E86D-1CC6-CF42-B125-CAE6C104A55B}" destId="{5F3B5918-3E3F-CE4C-AB83-E00D4099AA39}" srcOrd="0" destOrd="0" presId="urn:microsoft.com/office/officeart/2005/8/layout/orgChart1"/>
    <dgm:cxn modelId="{E749DA49-4847-C04D-A019-937BB481ECA3}" type="presOf" srcId="{B7234D52-86F6-4F4E-8961-B0A093892251}" destId="{4503AF86-CFD3-8B48-8DE6-4B79BEC8D14B}" srcOrd="0" destOrd="0" presId="urn:microsoft.com/office/officeart/2005/8/layout/orgChart1"/>
    <dgm:cxn modelId="{0FC7EA4B-1838-C443-B176-1E0E24243B37}" type="presOf" srcId="{4B37E780-BC93-7745-B254-2A179F23AE25}" destId="{3C23995F-F0E6-CA44-B311-CC544F54F902}" srcOrd="1" destOrd="0" presId="urn:microsoft.com/office/officeart/2005/8/layout/orgChart1"/>
    <dgm:cxn modelId="{4D640857-8BA3-B846-BA22-9CA9EE91B78E}" srcId="{8134A097-6350-9D43-BEE4-57209988092E}" destId="{CE92BB5C-C287-FE4C-9618-95BDF5922AA3}" srcOrd="1" destOrd="0" parTransId="{6DDE0E3D-4A30-9444-B953-D7AAEB7B27D4}" sibTransId="{47DB00CE-087D-4C44-A733-FD31D6BAEB1E}"/>
    <dgm:cxn modelId="{2D12EC5D-7548-244C-8442-E0BA09C5B16E}" type="presOf" srcId="{EF31EA80-8826-2C4D-A7B2-F3E689396DEB}" destId="{8B293187-45AE-134C-AD3E-91F2C0BC1D1E}" srcOrd="0" destOrd="0" presId="urn:microsoft.com/office/officeart/2005/8/layout/orgChart1"/>
    <dgm:cxn modelId="{029B8164-5150-7B46-8050-D795FD936F23}" type="presOf" srcId="{0510E86D-1CC6-CF42-B125-CAE6C104A55B}" destId="{7D2D90BC-2981-8A41-9E82-FF1598689E67}" srcOrd="1" destOrd="0" presId="urn:microsoft.com/office/officeart/2005/8/layout/orgChart1"/>
    <dgm:cxn modelId="{0BB99464-959F-654C-A23F-FD35ACC1CEDA}" type="presOf" srcId="{CF1110BC-E7ED-5444-B50C-25DBD5ECFCCC}" destId="{7F4897E6-43D3-0A45-BF57-C2C05436127C}" srcOrd="0" destOrd="0" presId="urn:microsoft.com/office/officeart/2005/8/layout/orgChart1"/>
    <dgm:cxn modelId="{A0FC5466-EC23-4A40-A3AE-1C7153CBF11F}" type="presOf" srcId="{8D9484E6-4EDA-9B46-9BE1-5F7B9208BB79}" destId="{ECFCB2C4-CF1F-2144-933B-A5DCA48B2E3F}" srcOrd="1" destOrd="0" presId="urn:microsoft.com/office/officeart/2005/8/layout/orgChart1"/>
    <dgm:cxn modelId="{AB2B1267-D8B4-984C-B9D8-BD7E97DDBC84}" type="presOf" srcId="{8134A097-6350-9D43-BEE4-57209988092E}" destId="{5E520E97-E759-EE4D-BB5B-396426E0BD39}" srcOrd="0" destOrd="0" presId="urn:microsoft.com/office/officeart/2005/8/layout/orgChart1"/>
    <dgm:cxn modelId="{419A1667-B682-BE4A-BF15-8F3478AF0ED1}" type="presOf" srcId="{18551FA4-E5B8-194D-B7EF-9A2389A0FD00}" destId="{66770993-81E3-544A-A2F3-07CAAEB71DBB}" srcOrd="0" destOrd="0" presId="urn:microsoft.com/office/officeart/2005/8/layout/orgChart1"/>
    <dgm:cxn modelId="{D3015168-34AA-E84B-9DD4-BC10E5DACA50}" srcId="{8D9484E6-4EDA-9B46-9BE1-5F7B9208BB79}" destId="{C1E49840-B883-594D-B8B5-26795DC91F8C}" srcOrd="1" destOrd="0" parTransId="{1E699710-EB55-9044-B7AA-0FC861865449}" sibTransId="{7FB4288C-0F9C-124A-80D0-4A46E1A0A1B3}"/>
    <dgm:cxn modelId="{99B46969-2B65-AB49-9373-14B8301F8F3D}" srcId="{62351299-2347-CD4B-B88B-7FDB075F476B}" destId="{0510E86D-1CC6-CF42-B125-CAE6C104A55B}" srcOrd="1" destOrd="0" parTransId="{EF31EA80-8826-2C4D-A7B2-F3E689396DEB}" sibTransId="{59F49678-4ABA-9045-8C52-E8A5814C89A4}"/>
    <dgm:cxn modelId="{7825AD6E-2E91-7740-8857-DD23D37CA501}" type="presOf" srcId="{253DC166-148C-664C-99AE-24C57645D3FA}" destId="{358DCF77-081F-3344-808A-C3D19DC16A4D}" srcOrd="0" destOrd="0" presId="urn:microsoft.com/office/officeart/2005/8/layout/orgChart1"/>
    <dgm:cxn modelId="{E699DA6E-F636-D041-A9D2-909410C276F0}" type="presOf" srcId="{C3DEB374-7826-A248-A2F9-4F9CD8362EAF}" destId="{A1E5E33F-D507-FA4D-BE3F-E43321DC11E0}" srcOrd="0" destOrd="0" presId="urn:microsoft.com/office/officeart/2005/8/layout/orgChart1"/>
    <dgm:cxn modelId="{CC741E81-C95D-4D46-98D2-5B2DC826A681}" type="presOf" srcId="{2AEA3F62-B5A3-7D4F-BD7D-707737A955B1}" destId="{BDE7ECC7-D379-FC4F-B444-E7491FBC0179}" srcOrd="1" destOrd="0" presId="urn:microsoft.com/office/officeart/2005/8/layout/orgChart1"/>
    <dgm:cxn modelId="{10535A86-69FC-6243-ABE4-CA8E6C0EE0A1}" srcId="{8D9484E6-4EDA-9B46-9BE1-5F7B9208BB79}" destId="{62351299-2347-CD4B-B88B-7FDB075F476B}" srcOrd="2" destOrd="0" parTransId="{18551FA4-E5B8-194D-B7EF-9A2389A0FD00}" sibTransId="{357D2E53-81E5-1949-8DFA-617A79B5E5DC}"/>
    <dgm:cxn modelId="{F0EE3887-9A88-3645-A734-82DF85E130CF}" type="presOf" srcId="{C1E49840-B883-594D-B8B5-26795DC91F8C}" destId="{B5A63F31-6C24-E04B-AC17-B7F39CC432C4}" srcOrd="1" destOrd="0" presId="urn:microsoft.com/office/officeart/2005/8/layout/orgChart1"/>
    <dgm:cxn modelId="{27E12289-DDC9-554E-8C59-F4A82AFBF605}" type="presOf" srcId="{C1E49840-B883-594D-B8B5-26795DC91F8C}" destId="{AF9C30DF-3F03-C145-A0DE-C9B9B5790CA5}" srcOrd="0" destOrd="0" presId="urn:microsoft.com/office/officeart/2005/8/layout/orgChart1"/>
    <dgm:cxn modelId="{F71C828A-F597-314A-A701-1099405BEFAA}" type="presOf" srcId="{A92B6AD9-A913-D14C-B4E1-BBCA560D9D5F}" destId="{8155A4E2-AF54-B94E-AD42-EF4EA57200FB}" srcOrd="0" destOrd="0" presId="urn:microsoft.com/office/officeart/2005/8/layout/orgChart1"/>
    <dgm:cxn modelId="{C6908C8B-0BC0-9949-A82F-8D7A9ED7A795}" type="presOf" srcId="{EE8C8B55-3E07-624F-8176-E6A9FED83E10}" destId="{4EECBD8C-4060-1C42-AD30-FDE4D78B97AD}" srcOrd="0" destOrd="0" presId="urn:microsoft.com/office/officeart/2005/8/layout/orgChart1"/>
    <dgm:cxn modelId="{80A2B98D-F536-3444-8C76-CB2A4ECA2371}" type="presOf" srcId="{E3BB968A-52E4-7042-87EB-BA294DA2BE50}" destId="{C56A1525-C4FF-BE47-99C5-F1D7DB145AB3}" srcOrd="0" destOrd="0" presId="urn:microsoft.com/office/officeart/2005/8/layout/orgChart1"/>
    <dgm:cxn modelId="{A9288395-A104-B341-96E4-EEAB449B693E}" type="presOf" srcId="{CE92BB5C-C287-FE4C-9618-95BDF5922AA3}" destId="{412FFD2C-1DDC-2D4B-A68B-EF092799984C}" srcOrd="1" destOrd="0" presId="urn:microsoft.com/office/officeart/2005/8/layout/orgChart1"/>
    <dgm:cxn modelId="{8E9E0699-F1E1-B044-B793-189B92354D45}" type="presOf" srcId="{6DDE0E3D-4A30-9444-B953-D7AAEB7B27D4}" destId="{1829673E-FDF6-7C46-9240-533D55AD96E1}" srcOrd="0" destOrd="0" presId="urn:microsoft.com/office/officeart/2005/8/layout/orgChart1"/>
    <dgm:cxn modelId="{1382739D-1B97-844F-82BC-17557135CE8F}" srcId="{2AEA3F62-B5A3-7D4F-BD7D-707737A955B1}" destId="{4B37E780-BC93-7745-B254-2A179F23AE25}" srcOrd="0" destOrd="0" parTransId="{CF1110BC-E7ED-5444-B50C-25DBD5ECFCCC}" sibTransId="{58264497-1DFE-FD43-98CA-AE507500D92B}"/>
    <dgm:cxn modelId="{8F24AAA2-3CD3-5648-98F8-BEDFC4D1113F}" type="presOf" srcId="{9F8CD6F4-57F3-1243-9E8F-BDECEB3EAD1C}" destId="{45F9987D-CAE7-2B4D-87D6-7F456AD966B6}" srcOrd="0" destOrd="0" presId="urn:microsoft.com/office/officeart/2005/8/layout/orgChart1"/>
    <dgm:cxn modelId="{0E65BDA7-71A2-3B42-BEDF-C5E97076309D}" srcId="{2AEA3F62-B5A3-7D4F-BD7D-707737A955B1}" destId="{EE8C8B55-3E07-624F-8176-E6A9FED83E10}" srcOrd="1" destOrd="0" parTransId="{4EB6C1DE-40FA-6345-8410-3A15BB534E97}" sibTransId="{7787AFC9-3813-E444-BF3A-C5535F3D9D13}"/>
    <dgm:cxn modelId="{217758AF-9895-1640-B9BC-BF4ED6428AC0}" srcId="{C1E49840-B883-594D-B8B5-26795DC91F8C}" destId="{253DC166-148C-664C-99AE-24C57645D3FA}" srcOrd="1" destOrd="0" parTransId="{A92B6AD9-A913-D14C-B4E1-BBCA560D9D5F}" sibTransId="{04C6240A-AA19-EF44-A889-F761DDBBE44A}"/>
    <dgm:cxn modelId="{822B52B0-A845-EF45-882C-5D3068F62972}" type="presOf" srcId="{B757E864-6A3F-E048-85A6-5FE008056E53}" destId="{7A3E674B-8CD4-6443-9CCB-D270E1E2E574}" srcOrd="0" destOrd="0" presId="urn:microsoft.com/office/officeart/2005/8/layout/orgChart1"/>
    <dgm:cxn modelId="{A075FFB6-245D-8D49-AB28-D9BEA56DAC9F}" type="presOf" srcId="{62351299-2347-CD4B-B88B-7FDB075F476B}" destId="{CB66AAB5-8432-0A44-B2D4-360018B49BBD}" srcOrd="0" destOrd="0" presId="urn:microsoft.com/office/officeart/2005/8/layout/orgChart1"/>
    <dgm:cxn modelId="{AA0694BB-4F3C-AC4E-A34E-428904FDC23F}" type="presOf" srcId="{E44F7EAB-3B8F-154E-AF69-097228C42097}" destId="{1249265C-61E0-704C-98D9-C54B890B4FE2}" srcOrd="1" destOrd="0" presId="urn:microsoft.com/office/officeart/2005/8/layout/orgChart1"/>
    <dgm:cxn modelId="{242759BE-49F1-E84B-BD35-91098B9122A1}" type="presOf" srcId="{CE92BB5C-C287-FE4C-9618-95BDF5922AA3}" destId="{F06CCCB7-7624-2049-99AB-84A59CFFB78E}" srcOrd="0" destOrd="0" presId="urn:microsoft.com/office/officeart/2005/8/layout/orgChart1"/>
    <dgm:cxn modelId="{1409FEBE-317E-6041-968E-2AF2E7829A60}" type="presOf" srcId="{8134A097-6350-9D43-BEE4-57209988092E}" destId="{B4BB1256-DE22-9143-8D7C-CFED5DFE7BB1}" srcOrd="1" destOrd="0" presId="urn:microsoft.com/office/officeart/2005/8/layout/orgChart1"/>
    <dgm:cxn modelId="{A492A6CD-48E4-E24B-A108-CD65D24730F0}" srcId="{C1E49840-B883-594D-B8B5-26795DC91F8C}" destId="{2AEA3F62-B5A3-7D4F-BD7D-707737A955B1}" srcOrd="0" destOrd="0" parTransId="{9F8CD6F4-57F3-1243-9E8F-BDECEB3EAD1C}" sibTransId="{100FC73C-4D61-0442-84CB-4D0E3927EDDA}"/>
    <dgm:cxn modelId="{12D3D1D0-6234-4B48-B0AB-7E42C41A919C}" srcId="{8134A097-6350-9D43-BEE4-57209988092E}" destId="{99634639-BB54-1B4A-B93A-F27BAA15C466}" srcOrd="0" destOrd="0" parTransId="{B757E864-6A3F-E048-85A6-5FE008056E53}" sibTransId="{90724C82-6F9D-6A4E-9629-99D621E7D5C2}"/>
    <dgm:cxn modelId="{54DCFDD0-E9C0-5241-8CA8-8F515C8B435A}" srcId="{8D9484E6-4EDA-9B46-9BE1-5F7B9208BB79}" destId="{8134A097-6350-9D43-BEE4-57209988092E}" srcOrd="0" destOrd="0" parTransId="{B7234D52-86F6-4F4E-8961-B0A093892251}" sibTransId="{7A026083-A4AC-7C44-A1CC-0D44E1D049E1}"/>
    <dgm:cxn modelId="{7616BCD2-AAD0-6F4E-944B-5AC548C4CB08}" type="presOf" srcId="{8D9484E6-4EDA-9B46-9BE1-5F7B9208BB79}" destId="{C1FDD2EB-59F4-B545-9F1F-DB1275FC5A68}" srcOrd="0" destOrd="0" presId="urn:microsoft.com/office/officeart/2005/8/layout/orgChart1"/>
    <dgm:cxn modelId="{096968E1-ECB0-B646-A40E-8229E1662464}" srcId="{62351299-2347-CD4B-B88B-7FDB075F476B}" destId="{E44F7EAB-3B8F-154E-AF69-097228C42097}" srcOrd="0" destOrd="0" parTransId="{E3BB968A-52E4-7042-87EB-BA294DA2BE50}" sibTransId="{36918276-2B47-E848-ABD7-BFD43FA05271}"/>
    <dgm:cxn modelId="{C2B1EDE7-F9FB-DE41-BB34-FA8C559C5D0B}" type="presOf" srcId="{4B37E780-BC93-7745-B254-2A179F23AE25}" destId="{24D8FE46-887B-5549-851F-CA784CABA354}" srcOrd="0" destOrd="0" presId="urn:microsoft.com/office/officeart/2005/8/layout/orgChart1"/>
    <dgm:cxn modelId="{73A1ABEF-25C3-8D43-91E2-E0D67271B7F8}" type="presOf" srcId="{E44F7EAB-3B8F-154E-AF69-097228C42097}" destId="{B74F8760-D699-AA4E-AE9F-4F51488BEB23}" srcOrd="0" destOrd="0" presId="urn:microsoft.com/office/officeart/2005/8/layout/orgChart1"/>
    <dgm:cxn modelId="{D87E08F1-5FC9-0548-8F66-E08541483454}" type="presOf" srcId="{62351299-2347-CD4B-B88B-7FDB075F476B}" destId="{593A0AA7-CA1C-3C44-90A5-6A664E087A2C}" srcOrd="1" destOrd="0" presId="urn:microsoft.com/office/officeart/2005/8/layout/orgChart1"/>
    <dgm:cxn modelId="{6B50B904-ED94-0944-9B15-1334507637F5}" type="presParOf" srcId="{A1E5E33F-D507-FA4D-BE3F-E43321DC11E0}" destId="{E6CAC56D-05DA-AE47-8B35-28720C351EE5}" srcOrd="0" destOrd="0" presId="urn:microsoft.com/office/officeart/2005/8/layout/orgChart1"/>
    <dgm:cxn modelId="{0E480A81-0583-CD4F-8DC3-8A2F3AB77DC0}" type="presParOf" srcId="{E6CAC56D-05DA-AE47-8B35-28720C351EE5}" destId="{462035E7-290C-0B46-97B5-48A37BF3D2E0}" srcOrd="0" destOrd="0" presId="urn:microsoft.com/office/officeart/2005/8/layout/orgChart1"/>
    <dgm:cxn modelId="{5A0EBAC2-0B3F-E84D-BD5F-14F8B71E71B8}" type="presParOf" srcId="{462035E7-290C-0B46-97B5-48A37BF3D2E0}" destId="{C1FDD2EB-59F4-B545-9F1F-DB1275FC5A68}" srcOrd="0" destOrd="0" presId="urn:microsoft.com/office/officeart/2005/8/layout/orgChart1"/>
    <dgm:cxn modelId="{8F45D7E6-8BBA-0240-88A8-6D9F9D325F08}" type="presParOf" srcId="{462035E7-290C-0B46-97B5-48A37BF3D2E0}" destId="{ECFCB2C4-CF1F-2144-933B-A5DCA48B2E3F}" srcOrd="1" destOrd="0" presId="urn:microsoft.com/office/officeart/2005/8/layout/orgChart1"/>
    <dgm:cxn modelId="{797B64BE-C524-F342-B4FA-431313C52D30}" type="presParOf" srcId="{E6CAC56D-05DA-AE47-8B35-28720C351EE5}" destId="{8E868B50-693A-1949-A4BB-20380BB64441}" srcOrd="1" destOrd="0" presId="urn:microsoft.com/office/officeart/2005/8/layout/orgChart1"/>
    <dgm:cxn modelId="{BFD38CBD-F69F-2847-874C-BD2DAA2890A3}" type="presParOf" srcId="{8E868B50-693A-1949-A4BB-20380BB64441}" destId="{4503AF86-CFD3-8B48-8DE6-4B79BEC8D14B}" srcOrd="0" destOrd="0" presId="urn:microsoft.com/office/officeart/2005/8/layout/orgChart1"/>
    <dgm:cxn modelId="{EE30A977-80F2-9646-BBC2-73A7EC764E23}" type="presParOf" srcId="{8E868B50-693A-1949-A4BB-20380BB64441}" destId="{3178A13D-76C0-2B47-B8F9-E50540E4D22C}" srcOrd="1" destOrd="0" presId="urn:microsoft.com/office/officeart/2005/8/layout/orgChart1"/>
    <dgm:cxn modelId="{4D4ED464-1787-9343-B0AF-7A1750F5CBE8}" type="presParOf" srcId="{3178A13D-76C0-2B47-B8F9-E50540E4D22C}" destId="{9B2AEE2F-876C-E84C-8B8E-F59E5B6646F3}" srcOrd="0" destOrd="0" presId="urn:microsoft.com/office/officeart/2005/8/layout/orgChart1"/>
    <dgm:cxn modelId="{84A84AB6-A03A-194E-95F4-5F129CB21A8B}" type="presParOf" srcId="{9B2AEE2F-876C-E84C-8B8E-F59E5B6646F3}" destId="{5E520E97-E759-EE4D-BB5B-396426E0BD39}" srcOrd="0" destOrd="0" presId="urn:microsoft.com/office/officeart/2005/8/layout/orgChart1"/>
    <dgm:cxn modelId="{3FFFCB39-1A32-DD47-8B48-3357CA6B99DC}" type="presParOf" srcId="{9B2AEE2F-876C-E84C-8B8E-F59E5B6646F3}" destId="{B4BB1256-DE22-9143-8D7C-CFED5DFE7BB1}" srcOrd="1" destOrd="0" presId="urn:microsoft.com/office/officeart/2005/8/layout/orgChart1"/>
    <dgm:cxn modelId="{FE137307-8DEC-6C46-B003-5150BBE0ABC3}" type="presParOf" srcId="{3178A13D-76C0-2B47-B8F9-E50540E4D22C}" destId="{C1BBA699-ECB2-3848-9A5A-F89826E02B34}" srcOrd="1" destOrd="0" presId="urn:microsoft.com/office/officeart/2005/8/layout/orgChart1"/>
    <dgm:cxn modelId="{6A8D60B9-A7B4-1F40-8CA1-AA715C5711B0}" type="presParOf" srcId="{C1BBA699-ECB2-3848-9A5A-F89826E02B34}" destId="{7A3E674B-8CD4-6443-9CCB-D270E1E2E574}" srcOrd="0" destOrd="0" presId="urn:microsoft.com/office/officeart/2005/8/layout/orgChart1"/>
    <dgm:cxn modelId="{E269BF0E-59AD-0143-8E98-CB7241B3F1C6}" type="presParOf" srcId="{C1BBA699-ECB2-3848-9A5A-F89826E02B34}" destId="{1505CBE4-B56A-D045-86B1-DDCD9A4A1838}" srcOrd="1" destOrd="0" presId="urn:microsoft.com/office/officeart/2005/8/layout/orgChart1"/>
    <dgm:cxn modelId="{BCDC5559-2E14-854B-8BF1-7AC70CB728B6}" type="presParOf" srcId="{1505CBE4-B56A-D045-86B1-DDCD9A4A1838}" destId="{614E15C4-98EF-BF4D-B354-871EBEE3F4A5}" srcOrd="0" destOrd="0" presId="urn:microsoft.com/office/officeart/2005/8/layout/orgChart1"/>
    <dgm:cxn modelId="{8A167F7F-6CF7-6C4D-BE7F-92B3F248DFBA}" type="presParOf" srcId="{614E15C4-98EF-BF4D-B354-871EBEE3F4A5}" destId="{B4247BDC-F99D-5C4D-B745-0CD38B776282}" srcOrd="0" destOrd="0" presId="urn:microsoft.com/office/officeart/2005/8/layout/orgChart1"/>
    <dgm:cxn modelId="{E32A1832-74DF-6F42-814C-439D8928E45D}" type="presParOf" srcId="{614E15C4-98EF-BF4D-B354-871EBEE3F4A5}" destId="{6995C647-3643-0D44-95D2-44B4944CC97D}" srcOrd="1" destOrd="0" presId="urn:microsoft.com/office/officeart/2005/8/layout/orgChart1"/>
    <dgm:cxn modelId="{0CAA8149-D824-FF43-8CFF-C3A04FFB83B3}" type="presParOf" srcId="{1505CBE4-B56A-D045-86B1-DDCD9A4A1838}" destId="{FA2DBC66-C604-0E4E-9818-1FBECF34CEF3}" srcOrd="1" destOrd="0" presId="urn:microsoft.com/office/officeart/2005/8/layout/orgChart1"/>
    <dgm:cxn modelId="{B5EEF093-5790-A040-909A-DAE45886E160}" type="presParOf" srcId="{1505CBE4-B56A-D045-86B1-DDCD9A4A1838}" destId="{D41EDA18-61A2-7047-A379-B0B25A08073A}" srcOrd="2" destOrd="0" presId="urn:microsoft.com/office/officeart/2005/8/layout/orgChart1"/>
    <dgm:cxn modelId="{63EA5824-7DE3-2745-B239-CF0B2F7C76B4}" type="presParOf" srcId="{C1BBA699-ECB2-3848-9A5A-F89826E02B34}" destId="{1829673E-FDF6-7C46-9240-533D55AD96E1}" srcOrd="2" destOrd="0" presId="urn:microsoft.com/office/officeart/2005/8/layout/orgChart1"/>
    <dgm:cxn modelId="{8A556609-917E-604E-B824-DA6FE1516E25}" type="presParOf" srcId="{C1BBA699-ECB2-3848-9A5A-F89826E02B34}" destId="{74C9252E-29CD-6142-A306-94DC049487D2}" srcOrd="3" destOrd="0" presId="urn:microsoft.com/office/officeart/2005/8/layout/orgChart1"/>
    <dgm:cxn modelId="{7A057B8E-8C38-8248-8A03-DADDF5DD74A7}" type="presParOf" srcId="{74C9252E-29CD-6142-A306-94DC049487D2}" destId="{A5E526E4-9294-0748-92D3-A55C28C22EE6}" srcOrd="0" destOrd="0" presId="urn:microsoft.com/office/officeart/2005/8/layout/orgChart1"/>
    <dgm:cxn modelId="{DAEC3332-B109-D946-8D28-92C15B32EBC1}" type="presParOf" srcId="{A5E526E4-9294-0748-92D3-A55C28C22EE6}" destId="{F06CCCB7-7624-2049-99AB-84A59CFFB78E}" srcOrd="0" destOrd="0" presId="urn:microsoft.com/office/officeart/2005/8/layout/orgChart1"/>
    <dgm:cxn modelId="{6569FE0E-B506-3745-8F3F-50C3F0690294}" type="presParOf" srcId="{A5E526E4-9294-0748-92D3-A55C28C22EE6}" destId="{412FFD2C-1DDC-2D4B-A68B-EF092799984C}" srcOrd="1" destOrd="0" presId="urn:microsoft.com/office/officeart/2005/8/layout/orgChart1"/>
    <dgm:cxn modelId="{A099AFF4-DF41-1944-B5ED-0769110D733B}" type="presParOf" srcId="{74C9252E-29CD-6142-A306-94DC049487D2}" destId="{FC9C7C44-AD82-AE48-B3B5-FD66C810478D}" srcOrd="1" destOrd="0" presId="urn:microsoft.com/office/officeart/2005/8/layout/orgChart1"/>
    <dgm:cxn modelId="{D1A195F3-1D52-4741-B83A-D9B3960F13A4}" type="presParOf" srcId="{74C9252E-29CD-6142-A306-94DC049487D2}" destId="{E72259A3-C426-F640-94C6-C31507D913AC}" srcOrd="2" destOrd="0" presId="urn:microsoft.com/office/officeart/2005/8/layout/orgChart1"/>
    <dgm:cxn modelId="{0F891917-48DB-F84B-88FF-FC09D19E3599}" type="presParOf" srcId="{3178A13D-76C0-2B47-B8F9-E50540E4D22C}" destId="{95D6926A-8221-B641-A3D0-A2AAA5FFAB0A}" srcOrd="2" destOrd="0" presId="urn:microsoft.com/office/officeart/2005/8/layout/orgChart1"/>
    <dgm:cxn modelId="{5C1AB1FB-B1A6-5242-8A59-8893831555E2}" type="presParOf" srcId="{8E868B50-693A-1949-A4BB-20380BB64441}" destId="{35D2F933-85FB-E84B-96B5-CE6181104C61}" srcOrd="2" destOrd="0" presId="urn:microsoft.com/office/officeart/2005/8/layout/orgChart1"/>
    <dgm:cxn modelId="{FE0B38AA-63DD-F848-A06A-25F7E383D69F}" type="presParOf" srcId="{8E868B50-693A-1949-A4BB-20380BB64441}" destId="{74A5BC22-1952-3344-8430-6D2FF39EE1AC}" srcOrd="3" destOrd="0" presId="urn:microsoft.com/office/officeart/2005/8/layout/orgChart1"/>
    <dgm:cxn modelId="{D0D2AD54-FBCC-DE49-8AC2-F698182CDFE2}" type="presParOf" srcId="{74A5BC22-1952-3344-8430-6D2FF39EE1AC}" destId="{14033323-DBE8-1D42-8155-224EE983CA91}" srcOrd="0" destOrd="0" presId="urn:microsoft.com/office/officeart/2005/8/layout/orgChart1"/>
    <dgm:cxn modelId="{AA8F6D1B-5273-8341-A5A2-F86035314A58}" type="presParOf" srcId="{14033323-DBE8-1D42-8155-224EE983CA91}" destId="{AF9C30DF-3F03-C145-A0DE-C9B9B5790CA5}" srcOrd="0" destOrd="0" presId="urn:microsoft.com/office/officeart/2005/8/layout/orgChart1"/>
    <dgm:cxn modelId="{1818F90C-34DB-394F-AE70-261ABDFDE708}" type="presParOf" srcId="{14033323-DBE8-1D42-8155-224EE983CA91}" destId="{B5A63F31-6C24-E04B-AC17-B7F39CC432C4}" srcOrd="1" destOrd="0" presId="urn:microsoft.com/office/officeart/2005/8/layout/orgChart1"/>
    <dgm:cxn modelId="{046ED670-23A0-4E48-888D-AE5DBC3BE562}" type="presParOf" srcId="{74A5BC22-1952-3344-8430-6D2FF39EE1AC}" destId="{18F13600-64AE-E94F-B715-28A44C8659A4}" srcOrd="1" destOrd="0" presId="urn:microsoft.com/office/officeart/2005/8/layout/orgChart1"/>
    <dgm:cxn modelId="{347C968D-1F57-1749-83CA-B6CD9FBDD73E}" type="presParOf" srcId="{18F13600-64AE-E94F-B715-28A44C8659A4}" destId="{45F9987D-CAE7-2B4D-87D6-7F456AD966B6}" srcOrd="0" destOrd="0" presId="urn:microsoft.com/office/officeart/2005/8/layout/orgChart1"/>
    <dgm:cxn modelId="{6DA9E0C3-18D5-644C-8407-9FF06443FFD2}" type="presParOf" srcId="{18F13600-64AE-E94F-B715-28A44C8659A4}" destId="{0DEA7747-7592-FF40-ADBC-CC0112FB57D3}" srcOrd="1" destOrd="0" presId="urn:microsoft.com/office/officeart/2005/8/layout/orgChart1"/>
    <dgm:cxn modelId="{2D994AD2-2459-C344-868D-23A4323296AC}" type="presParOf" srcId="{0DEA7747-7592-FF40-ADBC-CC0112FB57D3}" destId="{EC5C9987-3B51-A442-BF71-B0ECA796F06A}" srcOrd="0" destOrd="0" presId="urn:microsoft.com/office/officeart/2005/8/layout/orgChart1"/>
    <dgm:cxn modelId="{81AFD982-F3EE-DF4D-8366-CE06691B4C58}" type="presParOf" srcId="{EC5C9987-3B51-A442-BF71-B0ECA796F06A}" destId="{1AB853FA-BB52-1B4C-9E4D-75E57AC6CAC4}" srcOrd="0" destOrd="0" presId="urn:microsoft.com/office/officeart/2005/8/layout/orgChart1"/>
    <dgm:cxn modelId="{ED04E51F-913B-8F4B-80A2-7F68E0DBAB95}" type="presParOf" srcId="{EC5C9987-3B51-A442-BF71-B0ECA796F06A}" destId="{BDE7ECC7-D379-FC4F-B444-E7491FBC0179}" srcOrd="1" destOrd="0" presId="urn:microsoft.com/office/officeart/2005/8/layout/orgChart1"/>
    <dgm:cxn modelId="{CAA9DB02-0291-2242-8EB3-A40F70837C8D}" type="presParOf" srcId="{0DEA7747-7592-FF40-ADBC-CC0112FB57D3}" destId="{35EF5BBD-AAE2-7143-8288-39C87C4D7168}" srcOrd="1" destOrd="0" presId="urn:microsoft.com/office/officeart/2005/8/layout/orgChart1"/>
    <dgm:cxn modelId="{098ABB82-5B91-D74F-A01D-DA36F99D32ED}" type="presParOf" srcId="{35EF5BBD-AAE2-7143-8288-39C87C4D7168}" destId="{7F4897E6-43D3-0A45-BF57-C2C05436127C}" srcOrd="0" destOrd="0" presId="urn:microsoft.com/office/officeart/2005/8/layout/orgChart1"/>
    <dgm:cxn modelId="{7E19AADC-1DA6-0C40-8A22-FB820B06A71E}" type="presParOf" srcId="{35EF5BBD-AAE2-7143-8288-39C87C4D7168}" destId="{39866549-C3E8-304B-9A28-B1BCFDAEB99E}" srcOrd="1" destOrd="0" presId="urn:microsoft.com/office/officeart/2005/8/layout/orgChart1"/>
    <dgm:cxn modelId="{339C417E-4771-2E49-8785-023D2B14565B}" type="presParOf" srcId="{39866549-C3E8-304B-9A28-B1BCFDAEB99E}" destId="{3D702292-BC96-0841-A9A7-C2DCF8CB8368}" srcOrd="0" destOrd="0" presId="urn:microsoft.com/office/officeart/2005/8/layout/orgChart1"/>
    <dgm:cxn modelId="{CC17FF7F-6BED-EB4B-A6C8-C5342D7CFFF0}" type="presParOf" srcId="{3D702292-BC96-0841-A9A7-C2DCF8CB8368}" destId="{24D8FE46-887B-5549-851F-CA784CABA354}" srcOrd="0" destOrd="0" presId="urn:microsoft.com/office/officeart/2005/8/layout/orgChart1"/>
    <dgm:cxn modelId="{3ED32B98-20A6-CE44-8874-D183BFBB7AC9}" type="presParOf" srcId="{3D702292-BC96-0841-A9A7-C2DCF8CB8368}" destId="{3C23995F-F0E6-CA44-B311-CC544F54F902}" srcOrd="1" destOrd="0" presId="urn:microsoft.com/office/officeart/2005/8/layout/orgChart1"/>
    <dgm:cxn modelId="{A670E551-169A-2D45-B38D-414ACBBCE160}" type="presParOf" srcId="{39866549-C3E8-304B-9A28-B1BCFDAEB99E}" destId="{7FFEE973-E5DA-B040-8D68-FC558E63E037}" srcOrd="1" destOrd="0" presId="urn:microsoft.com/office/officeart/2005/8/layout/orgChart1"/>
    <dgm:cxn modelId="{5B8B23B2-7006-7E44-93CB-61A04DDC68F3}" type="presParOf" srcId="{39866549-C3E8-304B-9A28-B1BCFDAEB99E}" destId="{F35630D9-F5BC-7848-B58D-B23305D0CDE4}" srcOrd="2" destOrd="0" presId="urn:microsoft.com/office/officeart/2005/8/layout/orgChart1"/>
    <dgm:cxn modelId="{699E3B00-2026-FA43-8BDF-664E4B38E120}" type="presParOf" srcId="{35EF5BBD-AAE2-7143-8288-39C87C4D7168}" destId="{BCE40787-FA57-EC43-B7F8-EDA7FDEDF9EB}" srcOrd="2" destOrd="0" presId="urn:microsoft.com/office/officeart/2005/8/layout/orgChart1"/>
    <dgm:cxn modelId="{642CD218-7AA8-804B-ABB0-CA07F8C84AC6}" type="presParOf" srcId="{35EF5BBD-AAE2-7143-8288-39C87C4D7168}" destId="{18EB633A-5FB1-634E-BF8F-34B1D27A1B45}" srcOrd="3" destOrd="0" presId="urn:microsoft.com/office/officeart/2005/8/layout/orgChart1"/>
    <dgm:cxn modelId="{4F41B60A-42F1-DA46-834C-6F577C937F3F}" type="presParOf" srcId="{18EB633A-5FB1-634E-BF8F-34B1D27A1B45}" destId="{B87F5C3A-7A76-EB49-BB32-9602AFC93316}" srcOrd="0" destOrd="0" presId="urn:microsoft.com/office/officeart/2005/8/layout/orgChart1"/>
    <dgm:cxn modelId="{7D237D44-A404-FE4C-8265-4B40CBB4DAF2}" type="presParOf" srcId="{B87F5C3A-7A76-EB49-BB32-9602AFC93316}" destId="{4EECBD8C-4060-1C42-AD30-FDE4D78B97AD}" srcOrd="0" destOrd="0" presId="urn:microsoft.com/office/officeart/2005/8/layout/orgChart1"/>
    <dgm:cxn modelId="{2A9EC5ED-55C4-4A4E-B813-03FEB4CB518F}" type="presParOf" srcId="{B87F5C3A-7A76-EB49-BB32-9602AFC93316}" destId="{F5F13544-9E3F-6B43-9D75-09FEE522575A}" srcOrd="1" destOrd="0" presId="urn:microsoft.com/office/officeart/2005/8/layout/orgChart1"/>
    <dgm:cxn modelId="{D1D942D3-FBE4-6343-85BC-26BAB0B51738}" type="presParOf" srcId="{18EB633A-5FB1-634E-BF8F-34B1D27A1B45}" destId="{0CD40355-80CD-A84D-89FF-3CF49D1056FB}" srcOrd="1" destOrd="0" presId="urn:microsoft.com/office/officeart/2005/8/layout/orgChart1"/>
    <dgm:cxn modelId="{AD355D1A-73DD-6040-B8A3-2C417326C4B3}" type="presParOf" srcId="{18EB633A-5FB1-634E-BF8F-34B1D27A1B45}" destId="{3781678E-2B8A-C84C-A2DA-6504A81199B6}" srcOrd="2" destOrd="0" presId="urn:microsoft.com/office/officeart/2005/8/layout/orgChart1"/>
    <dgm:cxn modelId="{F7E3D355-78EB-1B44-B344-9A4D625D6BC7}" type="presParOf" srcId="{0DEA7747-7592-FF40-ADBC-CC0112FB57D3}" destId="{E7F3BE24-6EE7-4149-B590-9E48DC3D5A88}" srcOrd="2" destOrd="0" presId="urn:microsoft.com/office/officeart/2005/8/layout/orgChart1"/>
    <dgm:cxn modelId="{972235EA-3EA9-1842-B534-A1DCFA348619}" type="presParOf" srcId="{18F13600-64AE-E94F-B715-28A44C8659A4}" destId="{8155A4E2-AF54-B94E-AD42-EF4EA57200FB}" srcOrd="2" destOrd="0" presId="urn:microsoft.com/office/officeart/2005/8/layout/orgChart1"/>
    <dgm:cxn modelId="{29911A81-7857-704D-80D8-85FF15FBD5B9}" type="presParOf" srcId="{18F13600-64AE-E94F-B715-28A44C8659A4}" destId="{CC6A7BCF-BECB-9047-BFFB-C43A4E8BDCF4}" srcOrd="3" destOrd="0" presId="urn:microsoft.com/office/officeart/2005/8/layout/orgChart1"/>
    <dgm:cxn modelId="{53BBEAAB-5F6B-3A4E-B780-852E1D6D3735}" type="presParOf" srcId="{CC6A7BCF-BECB-9047-BFFB-C43A4E8BDCF4}" destId="{10CD2A2C-CF21-C346-A4AA-4598C3BC9E7E}" srcOrd="0" destOrd="0" presId="urn:microsoft.com/office/officeart/2005/8/layout/orgChart1"/>
    <dgm:cxn modelId="{12A5704E-A379-DA49-8B7C-F2D37128BA41}" type="presParOf" srcId="{10CD2A2C-CF21-C346-A4AA-4598C3BC9E7E}" destId="{358DCF77-081F-3344-808A-C3D19DC16A4D}" srcOrd="0" destOrd="0" presId="urn:microsoft.com/office/officeart/2005/8/layout/orgChart1"/>
    <dgm:cxn modelId="{05C46AB2-4639-4740-AC19-42E831E65645}" type="presParOf" srcId="{10CD2A2C-CF21-C346-A4AA-4598C3BC9E7E}" destId="{2FFEDE59-5945-E24C-81CD-DC37C4209819}" srcOrd="1" destOrd="0" presId="urn:microsoft.com/office/officeart/2005/8/layout/orgChart1"/>
    <dgm:cxn modelId="{98F4F077-F45E-0A44-8C79-6556B77CB92B}" type="presParOf" srcId="{CC6A7BCF-BECB-9047-BFFB-C43A4E8BDCF4}" destId="{0C0E9142-561D-6F41-B37A-1457EC994892}" srcOrd="1" destOrd="0" presId="urn:microsoft.com/office/officeart/2005/8/layout/orgChart1"/>
    <dgm:cxn modelId="{9A4ECABC-9668-3C40-917E-0DA0782D0982}" type="presParOf" srcId="{CC6A7BCF-BECB-9047-BFFB-C43A4E8BDCF4}" destId="{B328D4DA-03AF-6F4D-9A66-91C65D73B51F}" srcOrd="2" destOrd="0" presId="urn:microsoft.com/office/officeart/2005/8/layout/orgChart1"/>
    <dgm:cxn modelId="{AA606929-39ED-6149-912F-85EF64B700AA}" type="presParOf" srcId="{74A5BC22-1952-3344-8430-6D2FF39EE1AC}" destId="{CD7E21E4-C431-4546-BD51-7B8CB07C32CF}" srcOrd="2" destOrd="0" presId="urn:microsoft.com/office/officeart/2005/8/layout/orgChart1"/>
    <dgm:cxn modelId="{61273C4F-FDCA-2B49-8609-AF9D71033A9B}" type="presParOf" srcId="{8E868B50-693A-1949-A4BB-20380BB64441}" destId="{66770993-81E3-544A-A2F3-07CAAEB71DBB}" srcOrd="4" destOrd="0" presId="urn:microsoft.com/office/officeart/2005/8/layout/orgChart1"/>
    <dgm:cxn modelId="{FB035B3F-CAB6-0F42-AF9B-1DB50BAB482E}" type="presParOf" srcId="{8E868B50-693A-1949-A4BB-20380BB64441}" destId="{311ADA41-DC2B-7242-944A-5C77C7E951C9}" srcOrd="5" destOrd="0" presId="urn:microsoft.com/office/officeart/2005/8/layout/orgChart1"/>
    <dgm:cxn modelId="{93936F9C-0622-FA4C-850E-71710A4D130F}" type="presParOf" srcId="{311ADA41-DC2B-7242-944A-5C77C7E951C9}" destId="{DDF2D7CC-EF16-8A48-963D-A718B4BE1E81}" srcOrd="0" destOrd="0" presId="urn:microsoft.com/office/officeart/2005/8/layout/orgChart1"/>
    <dgm:cxn modelId="{1E119B7D-2336-FB4E-8A85-CE3368A9F61D}" type="presParOf" srcId="{DDF2D7CC-EF16-8A48-963D-A718B4BE1E81}" destId="{CB66AAB5-8432-0A44-B2D4-360018B49BBD}" srcOrd="0" destOrd="0" presId="urn:microsoft.com/office/officeart/2005/8/layout/orgChart1"/>
    <dgm:cxn modelId="{9FA6C801-C4B5-5042-8A24-31F07EF63861}" type="presParOf" srcId="{DDF2D7CC-EF16-8A48-963D-A718B4BE1E81}" destId="{593A0AA7-CA1C-3C44-90A5-6A664E087A2C}" srcOrd="1" destOrd="0" presId="urn:microsoft.com/office/officeart/2005/8/layout/orgChart1"/>
    <dgm:cxn modelId="{C24A4038-D085-444C-B5D0-4EA7789FD928}" type="presParOf" srcId="{311ADA41-DC2B-7242-944A-5C77C7E951C9}" destId="{09942F20-F7FD-074F-AAAC-51476C5359BE}" srcOrd="1" destOrd="0" presId="urn:microsoft.com/office/officeart/2005/8/layout/orgChart1"/>
    <dgm:cxn modelId="{544E6253-9E4C-CD44-86A6-9F0501227C4B}" type="presParOf" srcId="{09942F20-F7FD-074F-AAAC-51476C5359BE}" destId="{C56A1525-C4FF-BE47-99C5-F1D7DB145AB3}" srcOrd="0" destOrd="0" presId="urn:microsoft.com/office/officeart/2005/8/layout/orgChart1"/>
    <dgm:cxn modelId="{1B83715F-39E5-F641-94ED-772F8058E8FC}" type="presParOf" srcId="{09942F20-F7FD-074F-AAAC-51476C5359BE}" destId="{3251A573-74F8-5248-B4F5-B6383B19B5A1}" srcOrd="1" destOrd="0" presId="urn:microsoft.com/office/officeart/2005/8/layout/orgChart1"/>
    <dgm:cxn modelId="{7364B437-E142-F641-A092-53A41A966095}" type="presParOf" srcId="{3251A573-74F8-5248-B4F5-B6383B19B5A1}" destId="{B1428CB0-E992-144D-B8EA-599A4C6C5CD4}" srcOrd="0" destOrd="0" presId="urn:microsoft.com/office/officeart/2005/8/layout/orgChart1"/>
    <dgm:cxn modelId="{C57122F9-0363-A942-8412-E6BE2690DFCD}" type="presParOf" srcId="{B1428CB0-E992-144D-B8EA-599A4C6C5CD4}" destId="{B74F8760-D699-AA4E-AE9F-4F51488BEB23}" srcOrd="0" destOrd="0" presId="urn:microsoft.com/office/officeart/2005/8/layout/orgChart1"/>
    <dgm:cxn modelId="{683FDFEF-E263-5946-A536-6FB7E96E1775}" type="presParOf" srcId="{B1428CB0-E992-144D-B8EA-599A4C6C5CD4}" destId="{1249265C-61E0-704C-98D9-C54B890B4FE2}" srcOrd="1" destOrd="0" presId="urn:microsoft.com/office/officeart/2005/8/layout/orgChart1"/>
    <dgm:cxn modelId="{B83A2253-104F-CF4F-898D-EF3E33F3C89E}" type="presParOf" srcId="{3251A573-74F8-5248-B4F5-B6383B19B5A1}" destId="{93C29486-754E-7245-835E-960D58CC255A}" srcOrd="1" destOrd="0" presId="urn:microsoft.com/office/officeart/2005/8/layout/orgChart1"/>
    <dgm:cxn modelId="{6EEFD729-7950-8048-ABED-A398264EAB80}" type="presParOf" srcId="{3251A573-74F8-5248-B4F5-B6383B19B5A1}" destId="{903B65C2-0C63-5A46-9EDB-1A4ED150FE7C}" srcOrd="2" destOrd="0" presId="urn:microsoft.com/office/officeart/2005/8/layout/orgChart1"/>
    <dgm:cxn modelId="{A2E431CC-AB3F-5046-B884-7B4A26C94596}" type="presParOf" srcId="{09942F20-F7FD-074F-AAAC-51476C5359BE}" destId="{8B293187-45AE-134C-AD3E-91F2C0BC1D1E}" srcOrd="2" destOrd="0" presId="urn:microsoft.com/office/officeart/2005/8/layout/orgChart1"/>
    <dgm:cxn modelId="{3644282E-19C7-4D4F-97FC-3B5910EE5AD2}" type="presParOf" srcId="{09942F20-F7FD-074F-AAAC-51476C5359BE}" destId="{41DF70DB-966B-4649-829F-29DB5FB7AF8C}" srcOrd="3" destOrd="0" presId="urn:microsoft.com/office/officeart/2005/8/layout/orgChart1"/>
    <dgm:cxn modelId="{73987A8B-D306-8D4B-949F-11DC88089AE4}" type="presParOf" srcId="{41DF70DB-966B-4649-829F-29DB5FB7AF8C}" destId="{BDD629FE-6814-2641-B7B8-FF2377A86081}" srcOrd="0" destOrd="0" presId="urn:microsoft.com/office/officeart/2005/8/layout/orgChart1"/>
    <dgm:cxn modelId="{90BC6909-E646-764A-88C9-7E1899D4EC13}" type="presParOf" srcId="{BDD629FE-6814-2641-B7B8-FF2377A86081}" destId="{5F3B5918-3E3F-CE4C-AB83-E00D4099AA39}" srcOrd="0" destOrd="0" presId="urn:microsoft.com/office/officeart/2005/8/layout/orgChart1"/>
    <dgm:cxn modelId="{2192197C-B643-3746-BB45-951E0C558758}" type="presParOf" srcId="{BDD629FE-6814-2641-B7B8-FF2377A86081}" destId="{7D2D90BC-2981-8A41-9E82-FF1598689E67}" srcOrd="1" destOrd="0" presId="urn:microsoft.com/office/officeart/2005/8/layout/orgChart1"/>
    <dgm:cxn modelId="{68BACDCF-0999-254A-B9D9-8F2BC1F45642}" type="presParOf" srcId="{41DF70DB-966B-4649-829F-29DB5FB7AF8C}" destId="{AFFF075B-7926-2A47-9F04-F5483A8FBC4C}" srcOrd="1" destOrd="0" presId="urn:microsoft.com/office/officeart/2005/8/layout/orgChart1"/>
    <dgm:cxn modelId="{C43AD387-181D-2A45-93F7-800F49B7A5B1}" type="presParOf" srcId="{41DF70DB-966B-4649-829F-29DB5FB7AF8C}" destId="{AB1E20BB-64FC-5740-B8D3-58041887F124}" srcOrd="2" destOrd="0" presId="urn:microsoft.com/office/officeart/2005/8/layout/orgChart1"/>
    <dgm:cxn modelId="{DB970AEE-111F-834E-A81B-2CBA300CFE1D}" type="presParOf" srcId="{311ADA41-DC2B-7242-944A-5C77C7E951C9}" destId="{E4ED48DD-E401-0B45-82F7-02B6987C0238}" srcOrd="2" destOrd="0" presId="urn:microsoft.com/office/officeart/2005/8/layout/orgChart1"/>
    <dgm:cxn modelId="{430644B4-C9AC-4648-A2EA-696F30236379}" type="presParOf" srcId="{E6CAC56D-05DA-AE47-8B35-28720C351EE5}" destId="{80E706AB-1BAA-834C-95DC-587C229D44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3187-45AE-134C-AD3E-91F2C0BC1D1E}">
      <dsp:nvSpPr>
        <dsp:cNvPr id="0" name=""/>
        <dsp:cNvSpPr/>
      </dsp:nvSpPr>
      <dsp:spPr>
        <a:xfrm>
          <a:off x="5262720" y="1619560"/>
          <a:ext cx="200517" cy="1564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037"/>
              </a:lnTo>
              <a:lnTo>
                <a:pt x="200517" y="15640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A1525-C4FF-BE47-99C5-F1D7DB145AB3}">
      <dsp:nvSpPr>
        <dsp:cNvPr id="0" name=""/>
        <dsp:cNvSpPr/>
      </dsp:nvSpPr>
      <dsp:spPr>
        <a:xfrm>
          <a:off x="5262720" y="1619560"/>
          <a:ext cx="200517" cy="614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920"/>
              </a:lnTo>
              <a:lnTo>
                <a:pt x="200517" y="6149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70993-81E3-544A-A2F3-07CAAEB71DBB}">
      <dsp:nvSpPr>
        <dsp:cNvPr id="0" name=""/>
        <dsp:cNvSpPr/>
      </dsp:nvSpPr>
      <dsp:spPr>
        <a:xfrm>
          <a:off x="3371169" y="670443"/>
          <a:ext cx="2426264" cy="280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62"/>
              </a:lnTo>
              <a:lnTo>
                <a:pt x="2426264" y="140362"/>
              </a:lnTo>
              <a:lnTo>
                <a:pt x="2426264" y="280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5A4E2-AF54-B94E-AD42-EF4EA57200FB}">
      <dsp:nvSpPr>
        <dsp:cNvPr id="0" name=""/>
        <dsp:cNvSpPr/>
      </dsp:nvSpPr>
      <dsp:spPr>
        <a:xfrm>
          <a:off x="3705366" y="1619560"/>
          <a:ext cx="808754" cy="280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62"/>
              </a:lnTo>
              <a:lnTo>
                <a:pt x="808754" y="140362"/>
              </a:lnTo>
              <a:lnTo>
                <a:pt x="808754" y="2807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40787-FA57-EC43-B7F8-EDA7FDEDF9EB}">
      <dsp:nvSpPr>
        <dsp:cNvPr id="0" name=""/>
        <dsp:cNvSpPr/>
      </dsp:nvSpPr>
      <dsp:spPr>
        <a:xfrm>
          <a:off x="2361897" y="2568677"/>
          <a:ext cx="200517" cy="1564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037"/>
              </a:lnTo>
              <a:lnTo>
                <a:pt x="200517" y="15640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897E6-43D3-0A45-BF57-C2C05436127C}">
      <dsp:nvSpPr>
        <dsp:cNvPr id="0" name=""/>
        <dsp:cNvSpPr/>
      </dsp:nvSpPr>
      <dsp:spPr>
        <a:xfrm>
          <a:off x="2361897" y="2568677"/>
          <a:ext cx="200517" cy="614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920"/>
              </a:lnTo>
              <a:lnTo>
                <a:pt x="200517" y="6149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9987D-CAE7-2B4D-87D6-7F456AD966B6}">
      <dsp:nvSpPr>
        <dsp:cNvPr id="0" name=""/>
        <dsp:cNvSpPr/>
      </dsp:nvSpPr>
      <dsp:spPr>
        <a:xfrm>
          <a:off x="2896611" y="1619560"/>
          <a:ext cx="808754" cy="280724"/>
        </a:xfrm>
        <a:custGeom>
          <a:avLst/>
          <a:gdLst/>
          <a:ahLst/>
          <a:cxnLst/>
          <a:rect l="0" t="0" r="0" b="0"/>
          <a:pathLst>
            <a:path>
              <a:moveTo>
                <a:pt x="808754" y="0"/>
              </a:moveTo>
              <a:lnTo>
                <a:pt x="808754" y="140362"/>
              </a:lnTo>
              <a:lnTo>
                <a:pt x="0" y="140362"/>
              </a:lnTo>
              <a:lnTo>
                <a:pt x="0" y="28072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2F933-85FB-E84B-96B5-CE6181104C61}">
      <dsp:nvSpPr>
        <dsp:cNvPr id="0" name=""/>
        <dsp:cNvSpPr/>
      </dsp:nvSpPr>
      <dsp:spPr>
        <a:xfrm>
          <a:off x="3371169" y="670443"/>
          <a:ext cx="334196" cy="280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62"/>
              </a:lnTo>
              <a:lnTo>
                <a:pt x="334196" y="140362"/>
              </a:lnTo>
              <a:lnTo>
                <a:pt x="334196" y="280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9673E-FDF6-7C46-9240-533D55AD96E1}">
      <dsp:nvSpPr>
        <dsp:cNvPr id="0" name=""/>
        <dsp:cNvSpPr/>
      </dsp:nvSpPr>
      <dsp:spPr>
        <a:xfrm>
          <a:off x="410192" y="1619560"/>
          <a:ext cx="200517" cy="1564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037"/>
              </a:lnTo>
              <a:lnTo>
                <a:pt x="200517" y="15640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E674B-8CD4-6443-9CCB-D270E1E2E574}">
      <dsp:nvSpPr>
        <dsp:cNvPr id="0" name=""/>
        <dsp:cNvSpPr/>
      </dsp:nvSpPr>
      <dsp:spPr>
        <a:xfrm>
          <a:off x="410192" y="1619560"/>
          <a:ext cx="200517" cy="614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920"/>
              </a:lnTo>
              <a:lnTo>
                <a:pt x="200517" y="6149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3AF86-CFD3-8B48-8DE6-4B79BEC8D14B}">
      <dsp:nvSpPr>
        <dsp:cNvPr id="0" name=""/>
        <dsp:cNvSpPr/>
      </dsp:nvSpPr>
      <dsp:spPr>
        <a:xfrm>
          <a:off x="944905" y="670443"/>
          <a:ext cx="2426264" cy="280724"/>
        </a:xfrm>
        <a:custGeom>
          <a:avLst/>
          <a:gdLst/>
          <a:ahLst/>
          <a:cxnLst/>
          <a:rect l="0" t="0" r="0" b="0"/>
          <a:pathLst>
            <a:path>
              <a:moveTo>
                <a:pt x="2426264" y="0"/>
              </a:moveTo>
              <a:lnTo>
                <a:pt x="2426264" y="140362"/>
              </a:lnTo>
              <a:lnTo>
                <a:pt x="0" y="140362"/>
              </a:lnTo>
              <a:lnTo>
                <a:pt x="0" y="2807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D2EB-59F4-B545-9F1F-DB1275FC5A68}">
      <dsp:nvSpPr>
        <dsp:cNvPr id="0" name=""/>
        <dsp:cNvSpPr/>
      </dsp:nvSpPr>
      <dsp:spPr>
        <a:xfrm>
          <a:off x="2702777" y="2050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Product</a:t>
          </a:r>
        </a:p>
      </dsp:txBody>
      <dsp:txXfrm>
        <a:off x="2702777" y="2050"/>
        <a:ext cx="1336784" cy="668392"/>
      </dsp:txXfrm>
    </dsp:sp>
    <dsp:sp modelId="{5E520E97-E759-EE4D-BB5B-396426E0BD39}">
      <dsp:nvSpPr>
        <dsp:cNvPr id="0" name=""/>
        <dsp:cNvSpPr/>
      </dsp:nvSpPr>
      <dsp:spPr>
        <a:xfrm>
          <a:off x="276513" y="951167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Book</a:t>
          </a:r>
        </a:p>
      </dsp:txBody>
      <dsp:txXfrm>
        <a:off x="276513" y="951167"/>
        <a:ext cx="1336784" cy="668392"/>
      </dsp:txXfrm>
    </dsp:sp>
    <dsp:sp modelId="{B4247BDC-F99D-5C4D-B745-0CD38B776282}">
      <dsp:nvSpPr>
        <dsp:cNvPr id="0" name=""/>
        <dsp:cNvSpPr/>
      </dsp:nvSpPr>
      <dsp:spPr>
        <a:xfrm>
          <a:off x="610709" y="1900284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Fiction</a:t>
          </a:r>
        </a:p>
      </dsp:txBody>
      <dsp:txXfrm>
        <a:off x="610709" y="1900284"/>
        <a:ext cx="1336784" cy="668392"/>
      </dsp:txXfrm>
    </dsp:sp>
    <dsp:sp modelId="{F06CCCB7-7624-2049-99AB-84A59CFFB78E}">
      <dsp:nvSpPr>
        <dsp:cNvPr id="0" name=""/>
        <dsp:cNvSpPr/>
      </dsp:nvSpPr>
      <dsp:spPr>
        <a:xfrm>
          <a:off x="610709" y="2849401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Non-Fiction</a:t>
          </a:r>
        </a:p>
      </dsp:txBody>
      <dsp:txXfrm>
        <a:off x="610709" y="2849401"/>
        <a:ext cx="1336784" cy="668392"/>
      </dsp:txXfrm>
    </dsp:sp>
    <dsp:sp modelId="{AF9C30DF-3F03-C145-A0DE-C9B9B5790CA5}">
      <dsp:nvSpPr>
        <dsp:cNvPr id="0" name=""/>
        <dsp:cNvSpPr/>
      </dsp:nvSpPr>
      <dsp:spPr>
        <a:xfrm>
          <a:off x="3036973" y="951167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eBook</a:t>
          </a:r>
        </a:p>
      </dsp:txBody>
      <dsp:txXfrm>
        <a:off x="3036973" y="951167"/>
        <a:ext cx="1336784" cy="668392"/>
      </dsp:txXfrm>
    </dsp:sp>
    <dsp:sp modelId="{1AB853FA-BB52-1B4C-9E4D-75E57AC6CAC4}">
      <dsp:nvSpPr>
        <dsp:cNvPr id="0" name=""/>
        <dsp:cNvSpPr/>
      </dsp:nvSpPr>
      <dsp:spPr>
        <a:xfrm>
          <a:off x="2228219" y="1900284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Fiction</a:t>
          </a:r>
        </a:p>
      </dsp:txBody>
      <dsp:txXfrm>
        <a:off x="2228219" y="1900284"/>
        <a:ext cx="1336784" cy="668392"/>
      </dsp:txXfrm>
    </dsp:sp>
    <dsp:sp modelId="{24D8FE46-887B-5549-851F-CA784CABA354}">
      <dsp:nvSpPr>
        <dsp:cNvPr id="0" name=""/>
        <dsp:cNvSpPr/>
      </dsp:nvSpPr>
      <dsp:spPr>
        <a:xfrm>
          <a:off x="2562415" y="2849401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History</a:t>
          </a:r>
        </a:p>
      </dsp:txBody>
      <dsp:txXfrm>
        <a:off x="2562415" y="2849401"/>
        <a:ext cx="1336784" cy="668392"/>
      </dsp:txXfrm>
    </dsp:sp>
    <dsp:sp modelId="{4EECBD8C-4060-1C42-AD30-FDE4D78B97AD}">
      <dsp:nvSpPr>
        <dsp:cNvPr id="0" name=""/>
        <dsp:cNvSpPr/>
      </dsp:nvSpPr>
      <dsp:spPr>
        <a:xfrm>
          <a:off x="2562415" y="3798518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Science</a:t>
          </a:r>
        </a:p>
      </dsp:txBody>
      <dsp:txXfrm>
        <a:off x="2562415" y="3798518"/>
        <a:ext cx="1336784" cy="668392"/>
      </dsp:txXfrm>
    </dsp:sp>
    <dsp:sp modelId="{358DCF77-081F-3344-808A-C3D19DC16A4D}">
      <dsp:nvSpPr>
        <dsp:cNvPr id="0" name=""/>
        <dsp:cNvSpPr/>
      </dsp:nvSpPr>
      <dsp:spPr>
        <a:xfrm>
          <a:off x="3845728" y="1900284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Non-Fiction</a:t>
          </a:r>
        </a:p>
      </dsp:txBody>
      <dsp:txXfrm>
        <a:off x="3845728" y="1900284"/>
        <a:ext cx="1336784" cy="668392"/>
      </dsp:txXfrm>
    </dsp:sp>
    <dsp:sp modelId="{CB66AAB5-8432-0A44-B2D4-360018B49BBD}">
      <dsp:nvSpPr>
        <dsp:cNvPr id="0" name=""/>
        <dsp:cNvSpPr/>
      </dsp:nvSpPr>
      <dsp:spPr>
        <a:xfrm>
          <a:off x="5129041" y="951167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Video</a:t>
          </a:r>
        </a:p>
      </dsp:txBody>
      <dsp:txXfrm>
        <a:off x="5129041" y="951167"/>
        <a:ext cx="1336784" cy="668392"/>
      </dsp:txXfrm>
    </dsp:sp>
    <dsp:sp modelId="{B74F8760-D699-AA4E-AE9F-4F51488BEB23}">
      <dsp:nvSpPr>
        <dsp:cNvPr id="0" name=""/>
        <dsp:cNvSpPr/>
      </dsp:nvSpPr>
      <dsp:spPr>
        <a:xfrm>
          <a:off x="5463237" y="1900284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Online</a:t>
          </a:r>
        </a:p>
      </dsp:txBody>
      <dsp:txXfrm>
        <a:off x="5463237" y="1900284"/>
        <a:ext cx="1336784" cy="668392"/>
      </dsp:txXfrm>
    </dsp:sp>
    <dsp:sp modelId="{5F3B5918-3E3F-CE4C-AB83-E00D4099AA39}">
      <dsp:nvSpPr>
        <dsp:cNvPr id="0" name=""/>
        <dsp:cNvSpPr/>
      </dsp:nvSpPr>
      <dsp:spPr>
        <a:xfrm>
          <a:off x="5463237" y="2849401"/>
          <a:ext cx="1336784" cy="6683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FF0000"/>
              </a:solidFill>
            </a:rPr>
            <a:t>DVD</a:t>
          </a:r>
        </a:p>
      </dsp:txBody>
      <dsp:txXfrm>
        <a:off x="5463237" y="2849401"/>
        <a:ext cx="1336784" cy="668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CE8621B6-EBCE-4B53-9099-F04D0D974E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anose="02020603050405020304" pitchFamily="18" charset="0"/>
              </a:defRPr>
            </a:lvl1pPr>
          </a:lstStyle>
          <a:p>
            <a:fld id="{AAADB95C-17BE-4BC2-BA70-57E84E5EBC6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57F445C-58F6-43EA-82E1-520B30E92447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FA315-0166-4801-8239-DC32DA230627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A8B83F-C782-44D1-BCE3-3B247EB1AA1A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A9C6FA-E89F-48AD-AF8C-46D935E15309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9581CA-9744-4AE9-97B1-CC8F86FC4573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8B9485-3AD2-4911-8BBF-E462B9402698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ED35618-7C48-4401-8AA7-EE46D6EA65B1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089ECB-C02A-4812-92E9-50A27A2ED8E8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009E46-8CAF-41A7-A11E-15742550A789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C7A71CB-FB1D-4339-B745-9D8496BD4BB8}" type="slidenum">
              <a:rPr lang="en-US" altLang="en-US" sz="1200"/>
              <a:pPr algn="r"/>
              <a:t>40</a:t>
            </a:fld>
            <a:endParaRPr lang="en-US" altLang="en-US" sz="1200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2B56931-9F64-4EE4-B5AA-33F06D8C02C2}" type="slidenum">
              <a:rPr lang="en-US" altLang="en-US" sz="1200"/>
              <a:pPr algn="r"/>
              <a:t>41</a:t>
            </a:fld>
            <a:endParaRPr lang="en-US" altLang="en-US" sz="1200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7071F2-3919-4E26-AF43-9FCED16B92A8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763D1AE-0255-4DBD-A99A-5FB6879F6560}" type="slidenum">
              <a:rPr lang="en-US" altLang="en-US" sz="1200"/>
              <a:pPr algn="r"/>
              <a:t>42</a:t>
            </a:fld>
            <a:endParaRPr lang="en-US" altLang="en-US" sz="1200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0F1763E5-B066-412E-BA36-B03B23B9C243}" type="slidenum">
              <a:rPr lang="en-US" altLang="en-US" sz="1200"/>
              <a:pPr algn="r"/>
              <a:t>43</a:t>
            </a:fld>
            <a:endParaRPr lang="en-US" altLang="en-US" sz="1200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7D30EDF-18DF-4111-8762-FB7C8BE901FB}" type="slidenum">
              <a:rPr lang="en-US" altLang="en-US" sz="1200"/>
              <a:pPr algn="r"/>
              <a:t>44</a:t>
            </a:fld>
            <a:endParaRPr lang="en-US" altLang="en-US" sz="1200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A051D5-939E-4D8F-9698-F3F2B48FC170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967C4E-C5BD-4D8F-9E7D-EEEE8459EF61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04E9B4-336A-40C8-AD89-BF3095F60184}" type="slidenum">
              <a:rPr lang="en-US" altLang="en-US" sz="1300">
                <a:latin typeface="Times New Roman" panose="02020603050405020304" pitchFamily="18" charset="0"/>
              </a:rPr>
              <a:pPr/>
              <a:t>49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04E9B4-336A-40C8-AD89-BF3095F60184}" type="slidenum">
              <a:rPr lang="en-US" altLang="en-US" sz="1300">
                <a:latin typeface="Times New Roman" panose="02020603050405020304" pitchFamily="18" charset="0"/>
              </a:rPr>
              <a:pPr/>
              <a:t>50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796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3BCF448-83BD-4265-8FD0-150C3B9F0673}" type="slidenum">
              <a:rPr lang="en-US" altLang="en-US" sz="1300">
                <a:latin typeface="Times New Roman" panose="02020603050405020304" pitchFamily="18" charset="0"/>
              </a:rPr>
              <a:pPr/>
              <a:t>51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8550BD2-06C0-4DB5-B50A-7C87C2069160}" type="slidenum">
              <a:rPr lang="en-US" altLang="en-US" sz="1300">
                <a:latin typeface="Times New Roman" panose="02020603050405020304" pitchFamily="18" charset="0"/>
              </a:rPr>
              <a:pPr/>
              <a:t>52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B471D1-6BD5-4E9B-BFE4-E119ECF44D0D}" type="slidenum">
              <a:rPr lang="en-US" altLang="en-US" sz="1300">
                <a:latin typeface="Times New Roman" panose="02020603050405020304" pitchFamily="18" charset="0"/>
              </a:rPr>
              <a:pPr/>
              <a:t>53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A3F274-ADFB-4FD5-B757-CBCB08A81F91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58E27D-EC13-463C-BE9D-DCECCB31A9B4}" type="slidenum">
              <a:rPr lang="en-US" altLang="en-US" sz="1300">
                <a:latin typeface="Times New Roman" panose="02020603050405020304" pitchFamily="18" charset="0"/>
              </a:rPr>
              <a:pPr/>
              <a:t>54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9E3CB2-319A-4109-B759-DD75A73CDDAD}" type="slidenum">
              <a:rPr lang="en-US" altLang="en-US" sz="1300">
                <a:latin typeface="Times New Roman" panose="02020603050405020304" pitchFamily="18" charset="0"/>
              </a:rPr>
              <a:pPr/>
              <a:t>55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8DD198-E1F0-4E63-A7B4-131EFE9977C0}" type="slidenum">
              <a:rPr lang="en-US" altLang="en-US" sz="1300">
                <a:latin typeface="Times New Roman" panose="02020603050405020304" pitchFamily="18" charset="0"/>
              </a:rPr>
              <a:pPr/>
              <a:t>56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178B82-5C31-406E-A697-EFBBB80E05CB}" type="slidenum">
              <a:rPr lang="en-US" altLang="en-US" sz="1300">
                <a:latin typeface="Times New Roman" panose="02020603050405020304" pitchFamily="18" charset="0"/>
              </a:rPr>
              <a:pPr/>
              <a:t>62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64B6617-E51C-426F-A3AE-672A0261CF5A}" type="slidenum">
              <a:rPr lang="en-US" altLang="en-US" sz="1300">
                <a:latin typeface="Times New Roman" panose="02020603050405020304" pitchFamily="18" charset="0"/>
              </a:rPr>
              <a:pPr/>
              <a:t>63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75F9A7-0835-4BBF-9EDD-E34FBEAA78E6}" type="slidenum">
              <a:rPr lang="en-US" altLang="en-US" sz="1300">
                <a:latin typeface="Times New Roman" panose="02020603050405020304" pitchFamily="18" charset="0"/>
              </a:rPr>
              <a:pPr/>
              <a:t>64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340353-9D3E-4B93-82B8-BF40A1ABCA76}" type="slidenum">
              <a:rPr lang="en-US" altLang="en-US" sz="1300">
                <a:latin typeface="Times New Roman" panose="02020603050405020304" pitchFamily="18" charset="0"/>
              </a:rPr>
              <a:pPr/>
              <a:t>65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F2D5ABE-AC3F-4621-98A1-D4974AC2EFE7}" type="slidenum">
              <a:rPr lang="en-US" altLang="en-US" sz="1300">
                <a:latin typeface="Times New Roman" panose="02020603050405020304" pitchFamily="18" charset="0"/>
              </a:rPr>
              <a:pPr/>
              <a:t>66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891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36D348D-B204-4CD1-B245-995E6DD1CF60}" type="slidenum">
              <a:rPr lang="en-US" altLang="en-US" sz="1300">
                <a:latin typeface="Times New Roman" panose="02020603050405020304" pitchFamily="18" charset="0"/>
              </a:rPr>
              <a:pPr/>
              <a:t>67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C17B572-3F9F-427A-9766-9BEBA2FDBDCD}" type="slidenum">
              <a:rPr lang="en-US" altLang="en-US" sz="1300">
                <a:latin typeface="Times New Roman" panose="02020603050405020304" pitchFamily="18" charset="0"/>
              </a:rPr>
              <a:pPr/>
              <a:t>68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8EE1A8-062C-41AD-BBBC-A1473081638B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04F639-3BF9-4F67-B4A1-B9F8A68E8614}" type="slidenum">
              <a:rPr lang="en-US" altLang="en-US" sz="1300">
                <a:latin typeface="Times New Roman" panose="02020603050405020304" pitchFamily="18" charset="0"/>
              </a:rPr>
              <a:pPr/>
              <a:t>69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9539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E98788-C1AD-4446-8332-07E44E37E969}" type="slidenum">
              <a:rPr lang="en-US" altLang="en-US" sz="1300">
                <a:latin typeface="Times New Roman" panose="02020603050405020304" pitchFamily="18" charset="0"/>
              </a:rPr>
              <a:pPr/>
              <a:t>70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1557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D4D49CE-8CCA-46C1-A7AC-D132CA872965}" type="slidenum">
              <a:rPr lang="en-US" altLang="en-US" sz="1300">
                <a:latin typeface="Times New Roman" panose="02020603050405020304" pitchFamily="18" charset="0"/>
              </a:rPr>
              <a:pPr/>
              <a:t>71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806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07979F-C295-4A36-B0CD-271EDA4AB7AE}" type="slidenum">
              <a:rPr lang="en-US" altLang="en-US" sz="1300">
                <a:latin typeface="Times New Roman" panose="02020603050405020304" pitchFamily="18" charset="0"/>
              </a:rPr>
              <a:pPr/>
              <a:t>72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498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37EB6A2-9F60-4C62-96E9-2E364A31DE4C}" type="slidenum">
              <a:rPr lang="en-US" altLang="en-US" sz="1300">
                <a:latin typeface="Times New Roman" panose="02020603050405020304" pitchFamily="18" charset="0"/>
              </a:rPr>
              <a:pPr/>
              <a:t>73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188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225F533-10F6-4DE5-8405-1F5740D9DAA0}" type="slidenum">
              <a:rPr lang="en-US" altLang="en-US" sz="1300">
                <a:latin typeface="Times New Roman" panose="02020603050405020304" pitchFamily="18" charset="0"/>
              </a:rPr>
              <a:pPr/>
              <a:t>74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1953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5D5431-95CF-4DD1-9225-AF1D4A51C54B}" type="slidenum">
              <a:rPr lang="en-US" altLang="en-US" sz="1300">
                <a:latin typeface="Times New Roman" panose="02020603050405020304" pitchFamily="18" charset="0"/>
              </a:rPr>
              <a:pPr/>
              <a:t>75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76315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028FF0-56B8-4FDF-B24A-7D499A3849FE}" type="slidenum">
              <a:rPr lang="en-US" altLang="en-US" sz="1300">
                <a:latin typeface="Times New Roman" panose="02020603050405020304" pitchFamily="18" charset="0"/>
              </a:rPr>
              <a:pPr/>
              <a:t>76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9521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06DD3D-FB46-468C-A08E-FFD4A97AFF0B}" type="slidenum">
              <a:rPr lang="en-US" altLang="en-US" sz="1300">
                <a:latin typeface="Times New Roman" panose="02020603050405020304" pitchFamily="18" charset="0"/>
              </a:rPr>
              <a:pPr/>
              <a:t>77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071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886BF3-BADA-4F14-A94C-0B851C0632CA}" type="slidenum">
              <a:rPr lang="en-US" altLang="en-US" sz="1300">
                <a:latin typeface="Times New Roman" panose="02020603050405020304" pitchFamily="18" charset="0"/>
              </a:rPr>
              <a:pPr/>
              <a:t>78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11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5E35D7-2E11-4B06-B199-48C43EF5C6C0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8AF9D5-57A0-4B31-A882-145E6C6BFC9C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CFEFDA-32A0-4824-A3FF-CC6061F9E119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62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8AF9D5-57A0-4B31-A882-145E6C6BFC9C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128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2336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66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145AF-6EF6-4D3F-9F5A-D9A01965DFC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38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73E3-C97D-4F1E-BBB4-46F84DAEF7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570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F2-B6B5-42D7-B641-5532DED8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53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2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2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276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ver-6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26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02497"/>
            <a:ext cx="7843058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870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747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4073662"/>
            <a:ext cx="7772400" cy="1500187"/>
          </a:xfrm>
        </p:spPr>
        <p:txBody>
          <a:bodyPr anchor="b"/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29D90-88FA-402A-BEA8-1EF51CAB675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7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592F4-3A7D-46E7-98AB-5C544D380A1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2497"/>
            <a:ext cx="3736976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5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C0E4B-79D4-46C0-883C-5BC043062C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92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73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6F0F5-1220-4B86-AECD-B7BEE6E1BE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997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D68A-6EDF-45EE-BBA8-637BD793E6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94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5670-FB96-4DB8-BA64-B31D7C042B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32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6" y="1093788"/>
            <a:ext cx="782478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51494-9320-46DB-9561-B10814EE66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11.</a:t>
            </a:r>
            <a:fld id="{370CC2A8-7410-4F9E-B2CB-FCF9B3031B7B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94A5DBF8-AE74-4D26-9D0D-4F4706989E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20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085850" indent="-22860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428750" indent="-22860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7716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jjmontesl.github.io/cubesviewer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0D79-621A-46A4-B94A-F1A80D68B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11: Data Analytics </a:t>
            </a:r>
          </a:p>
        </p:txBody>
      </p:sp>
    </p:spTree>
    <p:extLst>
      <p:ext uri="{BB962C8B-B14F-4D97-AF65-F5344CB8AC3E}">
        <p14:creationId xmlns:p14="http://schemas.microsoft.com/office/powerpoint/2010/main" val="202342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8EB51-3E64-4571-81F7-C629F74C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dirty="0"/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286140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Data sources often store only current data, not historical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Corporate decision making requires a unified view of all organizational data, including historical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warehouse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is a repository (archive) of information gathered from multiple sources, stored under a unified schema, at a single site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Greatly simplifies querying, permits study of historical trends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Shifts decision support query load away from transaction processing systems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pic>
        <p:nvPicPr>
          <p:cNvPr id="92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181100"/>
            <a:ext cx="79660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ea typeface="ＭＳ Ｐゴシック" panose="020B0600070205080204" pitchFamily="34" charset="-128"/>
              </a:rPr>
              <a:t>When and how to gather data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Source driven architecture</a:t>
            </a:r>
            <a:r>
              <a:rPr lang="en-US" altLang="en-US" dirty="0">
                <a:ea typeface="ＭＳ Ｐゴシック" panose="020B0600070205080204" pitchFamily="34" charset="-128"/>
              </a:rPr>
              <a:t>: data sources transmit new information to warehouse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either continuously or periodically (e.g., at night)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Destination driven architecture:</a:t>
            </a:r>
            <a:r>
              <a:rPr lang="en-US" altLang="en-US" dirty="0">
                <a:ea typeface="ＭＳ Ｐゴシック" panose="020B0600070205080204" pitchFamily="34" charset="-128"/>
              </a:rPr>
              <a:t> warehouse periodically requests new information from data sources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Synchronous</a:t>
            </a:r>
            <a:r>
              <a:rPr lang="en-US" altLang="en-US" dirty="0">
                <a:ea typeface="ＭＳ Ｐゴシック" panose="020B0600070205080204" pitchFamily="34" charset="-128"/>
              </a:rPr>
              <a:t> vs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asynchronous replication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Keeping warehouse exactly synchronized with data sources (e.g., using two-phase commit) is often too expensive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Usually OK to have slightly out-of-date data at warehouse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Data/updates are periodically downloaded form online transaction processing (OLTP) systems.</a:t>
            </a: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What schema to use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Schema integration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More Warehouse Design Issues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transformation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cleansing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correct mistakes in addresses (misspellings, zip code errors)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Merge</a:t>
            </a:r>
            <a:r>
              <a:rPr lang="en-US" altLang="en-US" dirty="0">
                <a:ea typeface="ＭＳ Ｐゴシック" panose="020B0600070205080204" pitchFamily="34" charset="-128"/>
              </a:rPr>
              <a:t> address lists from different sources and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purge</a:t>
            </a:r>
            <a:r>
              <a:rPr lang="en-US" altLang="en-US" dirty="0">
                <a:ea typeface="ＭＳ Ｐゴシック" panose="020B0600070205080204" pitchFamily="34" charset="-128"/>
              </a:rPr>
              <a:t> duplicates</a:t>
            </a: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How to propagate updates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Warehouse schema may be a (materialized) view of schema from data sources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View maintenance</a:t>
            </a: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What data to summarize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Raw data may be too large to store on-line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Aggregate values (totals/subtotals) often suffice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Queries on raw data can often be transformed by query optimizer to use aggregate values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5"/>
            <a:ext cx="8077200" cy="985022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Multidimensional Data and</a:t>
            </a:r>
            <a:br>
              <a:rPr lang="en-US" dirty="0">
                <a:ea typeface="+mj-ea"/>
              </a:rPr>
            </a:br>
            <a:r>
              <a:rPr lang="en-US" dirty="0">
                <a:ea typeface="+mj-ea"/>
              </a:rPr>
              <a:t>Warehouse Schemas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in warehouses can usually be divided into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Fact tables</a:t>
            </a:r>
            <a:r>
              <a:rPr lang="en-US" altLang="en-US" dirty="0"/>
              <a:t>, which are large</a:t>
            </a:r>
          </a:p>
          <a:p>
            <a:pPr lvl="2"/>
            <a:r>
              <a:rPr lang="en-US" altLang="en-US" dirty="0" err="1"/>
              <a:t>E.g</a:t>
            </a:r>
            <a:r>
              <a:rPr lang="en-US" altLang="en-US" dirty="0"/>
              <a:t>, </a:t>
            </a:r>
            <a:r>
              <a:rPr lang="en-US" altLang="en-US" i="1" dirty="0"/>
              <a:t>sales</a:t>
            </a:r>
            <a:r>
              <a:rPr lang="en-US" altLang="en-US" dirty="0"/>
              <a:t>(</a:t>
            </a:r>
            <a:r>
              <a:rPr lang="en-US" altLang="en-US" i="1" dirty="0" err="1"/>
              <a:t>item_id</a:t>
            </a:r>
            <a:r>
              <a:rPr lang="en-US" altLang="en-US" i="1" dirty="0"/>
              <a:t>, </a:t>
            </a:r>
            <a:r>
              <a:rPr lang="en-US" altLang="en-US" i="1" dirty="0" err="1"/>
              <a:t>store_id</a:t>
            </a:r>
            <a:r>
              <a:rPr lang="en-US" altLang="en-US" i="1" dirty="0"/>
              <a:t>, </a:t>
            </a:r>
            <a:r>
              <a:rPr lang="en-US" altLang="en-US" i="1" dirty="0" err="1"/>
              <a:t>customer_id</a:t>
            </a:r>
            <a:r>
              <a:rPr lang="en-US" altLang="en-US" i="1" dirty="0"/>
              <a:t>, date, number, price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Dimension tables</a:t>
            </a:r>
            <a:r>
              <a:rPr lang="en-US" altLang="en-US" dirty="0"/>
              <a:t>, which are relatively small</a:t>
            </a:r>
          </a:p>
          <a:p>
            <a:pPr lvl="2"/>
            <a:r>
              <a:rPr lang="en-US" altLang="en-US" dirty="0"/>
              <a:t>Store extra information about stores, items, etc.</a:t>
            </a:r>
          </a:p>
          <a:p>
            <a:r>
              <a:rPr lang="en-US" altLang="en-US" dirty="0"/>
              <a:t>Attributes of fact tables can be usually viewed as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Measure attributes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</a:p>
          <a:p>
            <a:pPr lvl="2"/>
            <a:r>
              <a:rPr lang="en-US" altLang="en-US" dirty="0"/>
              <a:t>measure some value</a:t>
            </a:r>
            <a:r>
              <a:rPr lang="en-US" altLang="en-US" sz="1600" dirty="0"/>
              <a:t>, and </a:t>
            </a:r>
            <a:r>
              <a:rPr lang="en-US" altLang="en-US" dirty="0"/>
              <a:t>can be aggregated upon</a:t>
            </a:r>
            <a:endParaRPr lang="en-US" altLang="en-US" sz="1600" dirty="0"/>
          </a:p>
          <a:p>
            <a:pPr lvl="2"/>
            <a:r>
              <a:rPr lang="en-US" altLang="en-US" dirty="0"/>
              <a:t>e.g., the attributes </a:t>
            </a:r>
            <a:r>
              <a:rPr lang="en-US" altLang="en-US" i="1" dirty="0"/>
              <a:t>number </a:t>
            </a:r>
            <a:r>
              <a:rPr lang="en-US" altLang="en-US" dirty="0"/>
              <a:t>or </a:t>
            </a:r>
            <a:r>
              <a:rPr lang="en-US" altLang="en-US" i="1" dirty="0"/>
              <a:t>price</a:t>
            </a:r>
            <a:r>
              <a:rPr lang="en-US" altLang="en-US" dirty="0"/>
              <a:t> of the </a:t>
            </a:r>
            <a:r>
              <a:rPr lang="en-US" altLang="en-US" i="1" dirty="0"/>
              <a:t>sales </a:t>
            </a:r>
            <a:r>
              <a:rPr lang="en-US" altLang="en-US" dirty="0"/>
              <a:t>relation</a:t>
            </a:r>
            <a:endParaRPr lang="en-US" altLang="en-US" sz="1600" dirty="0"/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Dimension attributes</a:t>
            </a:r>
            <a:endParaRPr lang="en-US" altLang="en-US" sz="1600" dirty="0">
              <a:solidFill>
                <a:srgbClr val="002060"/>
              </a:solidFill>
            </a:endParaRPr>
          </a:p>
          <a:p>
            <a:pPr lvl="2"/>
            <a:r>
              <a:rPr lang="en-US" altLang="en-US" dirty="0"/>
              <a:t>dimensions on which measure attributes are viewed</a:t>
            </a:r>
            <a:endParaRPr lang="en-US" altLang="en-US" sz="1600" dirty="0"/>
          </a:p>
          <a:p>
            <a:pPr lvl="2"/>
            <a:r>
              <a:rPr lang="en-US" altLang="en-US" dirty="0"/>
              <a:t>e.g.,</a:t>
            </a:r>
            <a:r>
              <a:rPr lang="en-US" altLang="en-US" sz="1600" dirty="0"/>
              <a:t> </a:t>
            </a:r>
            <a:r>
              <a:rPr lang="en-US" altLang="en-US" dirty="0"/>
              <a:t>attributes </a:t>
            </a:r>
            <a:r>
              <a:rPr lang="en-US" altLang="en-US" i="1" dirty="0" err="1"/>
              <a:t>item_id</a:t>
            </a:r>
            <a:r>
              <a:rPr lang="en-US" altLang="en-US" i="1" dirty="0"/>
              <a:t>, color, </a:t>
            </a:r>
            <a:r>
              <a:rPr lang="en-US" altLang="en-US" dirty="0"/>
              <a:t>and</a:t>
            </a:r>
            <a:r>
              <a:rPr lang="en-US" altLang="en-US" i="1" dirty="0"/>
              <a:t> size </a:t>
            </a:r>
            <a:r>
              <a:rPr lang="en-US" altLang="en-US" dirty="0"/>
              <a:t>of the </a:t>
            </a:r>
            <a:r>
              <a:rPr lang="en-US" altLang="en-US" i="1" dirty="0"/>
              <a:t>sales </a:t>
            </a:r>
            <a:r>
              <a:rPr lang="en-US" altLang="en-US" dirty="0"/>
              <a:t>relation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Usually small ids that are foreign keys to dimension tables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Warehouse Schema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5B8BAF-9A2F-4690-8660-99E6DCF10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066" y="1057275"/>
            <a:ext cx="7840117" cy="4743450"/>
          </a:xfrm>
        </p:spPr>
      </p:pic>
    </p:spTree>
    <p:extLst>
      <p:ext uri="{BB962C8B-B14F-4D97-AF65-F5344CB8AC3E}">
        <p14:creationId xmlns:p14="http://schemas.microsoft.com/office/powerpoint/2010/main" val="3633799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4"/>
            <a:ext cx="8077200" cy="98502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Multidimensional Data and</a:t>
            </a:r>
            <a:br>
              <a:rPr lang="en-US" dirty="0">
                <a:ea typeface="+mj-ea"/>
              </a:rPr>
            </a:br>
            <a:r>
              <a:rPr lang="en-US" dirty="0">
                <a:ea typeface="+mj-ea"/>
              </a:rPr>
              <a:t>Warehouse Schemas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282046"/>
            <a:ext cx="7750206" cy="51978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Resultant schema is called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star schema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complicated schema structures 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Snowflake schema</a:t>
            </a:r>
            <a:r>
              <a:rPr lang="en-US" altLang="en-US" dirty="0">
                <a:ea typeface="ＭＳ Ｐゴシック" panose="020B0600070205080204" pitchFamily="34" charset="-128"/>
              </a:rPr>
              <a:t>: multiple levels of dimension tables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May have</a:t>
            </a:r>
            <a:r>
              <a:rPr lang="en-US" altLang="en-US" dirty="0">
                <a:ea typeface="ＭＳ Ｐゴシック" panose="020B0600070205080204" pitchFamily="34" charset="-128"/>
              </a:rPr>
              <a:t> multiple fact tables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Typically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fact table joined with dimension tables and then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group-by on dimension table attributes, and then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aggregation on measure attributes of fact table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applications do not find it worthwhile to bring data to a common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lakes </a:t>
            </a:r>
            <a:r>
              <a:rPr lang="en-US" altLang="en-US" dirty="0">
                <a:ea typeface="ＭＳ Ｐゴシック" panose="020B0600070205080204" pitchFamily="34" charset="-128"/>
              </a:rPr>
              <a:t>are repositories which allow data to be stored in multiple formats, without schema integration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Less upfront effort, but more effort during querying</a:t>
            </a:r>
          </a:p>
        </p:txBody>
      </p:sp>
    </p:spTree>
    <p:extLst>
      <p:ext uri="{BB962C8B-B14F-4D97-AF65-F5344CB8AC3E}">
        <p14:creationId xmlns:p14="http://schemas.microsoft.com/office/powerpoint/2010/main" val="232320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9784-2390-4095-8CED-A477345D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Support for Data Warehouses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03FEB-21F4-45CA-9310-886CAF28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in warehouses usually append only, not updated</a:t>
            </a:r>
          </a:p>
          <a:p>
            <a:pPr lvl="1"/>
            <a:r>
              <a:rPr lang="en-IN" dirty="0"/>
              <a:t>Can avoid concurrency control overheads</a:t>
            </a:r>
          </a:p>
          <a:p>
            <a:r>
              <a:rPr lang="en-IN" dirty="0"/>
              <a:t>Data warehouses often use </a:t>
            </a:r>
            <a:r>
              <a:rPr lang="en-IN" b="1" dirty="0">
                <a:solidFill>
                  <a:srgbClr val="002060"/>
                </a:solidFill>
              </a:rPr>
              <a:t>column-oriented storage </a:t>
            </a:r>
          </a:p>
          <a:p>
            <a:pPr lvl="1"/>
            <a:r>
              <a:rPr lang="en-IN" dirty="0"/>
              <a:t>E.g., a sequence of </a:t>
            </a:r>
            <a:r>
              <a:rPr lang="en-IN" i="1" dirty="0"/>
              <a:t>sales</a:t>
            </a:r>
            <a:r>
              <a:rPr lang="en-IN" dirty="0"/>
              <a:t> tuples is stored as follows</a:t>
            </a:r>
            <a:r>
              <a:rPr lang="en-IN" dirty="0">
                <a:solidFill>
                  <a:srgbClr val="002060"/>
                </a:solidFill>
              </a:rPr>
              <a:t> </a:t>
            </a:r>
          </a:p>
          <a:p>
            <a:pPr lvl="2"/>
            <a:r>
              <a:rPr lang="en-IN" dirty="0"/>
              <a:t>Values of </a:t>
            </a:r>
            <a:r>
              <a:rPr lang="en-IN" dirty="0" err="1"/>
              <a:t>item_id</a:t>
            </a:r>
            <a:r>
              <a:rPr lang="en-IN" dirty="0"/>
              <a:t> attribute are stored as an array</a:t>
            </a:r>
          </a:p>
          <a:p>
            <a:pPr lvl="2"/>
            <a:r>
              <a:rPr lang="en-IN" dirty="0"/>
              <a:t>Values of </a:t>
            </a:r>
            <a:r>
              <a:rPr lang="en-IN" dirty="0" err="1"/>
              <a:t>store_id</a:t>
            </a:r>
            <a:r>
              <a:rPr lang="en-IN" dirty="0"/>
              <a:t> attribute are stored as an array,</a:t>
            </a:r>
          </a:p>
          <a:p>
            <a:pPr lvl="2"/>
            <a:r>
              <a:rPr lang="en-IN" dirty="0"/>
              <a:t>And so on</a:t>
            </a:r>
          </a:p>
          <a:p>
            <a:pPr lvl="1"/>
            <a:r>
              <a:rPr lang="en-IN" dirty="0"/>
              <a:t>Arrays are compressed, reducing storage, IO and memory costs significantly</a:t>
            </a:r>
          </a:p>
          <a:p>
            <a:pPr lvl="1"/>
            <a:r>
              <a:rPr lang="en-IN" dirty="0"/>
              <a:t>Queries can fetch only attributes that they care about, reducing IO and memory cost</a:t>
            </a:r>
          </a:p>
          <a:p>
            <a:pPr lvl="1"/>
            <a:r>
              <a:rPr lang="en-IN" dirty="0"/>
              <a:t>More details in Section 13.6</a:t>
            </a:r>
          </a:p>
          <a:p>
            <a:r>
              <a:rPr lang="en-IN" dirty="0"/>
              <a:t>Data warehouses often use parallel storage and query processing infrastructure</a:t>
            </a:r>
          </a:p>
          <a:p>
            <a:pPr lvl="1"/>
            <a:r>
              <a:rPr lang="en-IN" dirty="0"/>
              <a:t>Distributed file systems, Map-Reduce, Hive, …</a:t>
            </a:r>
          </a:p>
        </p:txBody>
      </p:sp>
    </p:spTree>
    <p:extLst>
      <p:ext uri="{BB962C8B-B14F-4D97-AF65-F5344CB8AC3E}">
        <p14:creationId xmlns:p14="http://schemas.microsoft.com/office/powerpoint/2010/main" val="119774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4"/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OLAP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Chapter 11: Data Analytics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92459" y="1102497"/>
            <a:ext cx="7854155" cy="53679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Overview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Data Warehousing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Online Analytical Processing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Data Mining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Analysis and OLAP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Online Analytical Processing (OLAP)</a:t>
            </a:r>
          </a:p>
          <a:p>
            <a:pPr lvl="1"/>
            <a:r>
              <a:rPr lang="en-US" altLang="en-US" dirty="0"/>
              <a:t>Interactive analysis of data, allowing data to be summarized and viewed in different ways in an online fashion (with negligible delay)</a:t>
            </a:r>
          </a:p>
          <a:p>
            <a:r>
              <a:rPr lang="en-US" altLang="en-US" dirty="0"/>
              <a:t>We use the following relation to illustrate OLAP concepts</a:t>
            </a:r>
          </a:p>
          <a:p>
            <a:pPr lvl="1"/>
            <a:r>
              <a:rPr lang="en-US" altLang="en-US" dirty="0"/>
              <a:t> </a:t>
            </a:r>
            <a:r>
              <a:rPr lang="en-US" i="1" dirty="0"/>
              <a:t>sales </a:t>
            </a:r>
            <a:r>
              <a:rPr lang="en-US" dirty="0"/>
              <a:t>(</a:t>
            </a:r>
            <a:r>
              <a:rPr lang="en-US" i="1" dirty="0" err="1"/>
              <a:t>item_name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i="1" dirty="0"/>
              <a:t>quantity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This is a simplified version of the </a:t>
            </a:r>
            <a:r>
              <a:rPr lang="en-US" i="1" dirty="0"/>
              <a:t>sales</a:t>
            </a:r>
            <a:r>
              <a:rPr lang="en-US" dirty="0"/>
              <a:t> fact table joined with the dimension tables, and many attributes removed (and some renamed)</a:t>
            </a:r>
            <a:br>
              <a:rPr lang="en-US" dirty="0"/>
            </a:b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sales relation 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2603500" y="5915025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...</a:t>
            </a:r>
          </a:p>
          <a:p>
            <a:r>
              <a:rPr lang="en-US" altLang="en-US"/>
              <a:t>...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3335338" y="5915025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...</a:t>
            </a:r>
          </a:p>
          <a:p>
            <a:r>
              <a:rPr lang="en-US" altLang="en-US" dirty="0"/>
              <a:t>...</a:t>
            </a:r>
          </a:p>
        </p:txBody>
      </p:sp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4000500" y="5924550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...</a:t>
            </a:r>
          </a:p>
          <a:p>
            <a:r>
              <a:rPr lang="en-US" altLang="en-US" dirty="0"/>
              <a:t>...</a:t>
            </a:r>
          </a:p>
        </p:txBody>
      </p:sp>
      <p:sp>
        <p:nvSpPr>
          <p:cNvPr id="66566" name="Text Box 7"/>
          <p:cNvSpPr txBox="1">
            <a:spLocks noChangeArrowheads="1"/>
          </p:cNvSpPr>
          <p:nvPr/>
        </p:nvSpPr>
        <p:spPr bwMode="auto">
          <a:xfrm>
            <a:off x="4864100" y="5915025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...</a:t>
            </a:r>
          </a:p>
          <a:p>
            <a:r>
              <a:rPr lang="en-US" altLang="en-US" dirty="0"/>
              <a:t>...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968E01-89C3-418C-B14F-67C3B7B0F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" b="22774"/>
          <a:stretch/>
        </p:blipFill>
        <p:spPr>
          <a:xfrm>
            <a:off x="3090069" y="814386"/>
            <a:ext cx="2963862" cy="52671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6F66-B02C-435A-B8CA-9748F05C74C8}"/>
              </a:ext>
            </a:extLst>
          </p:cNvPr>
          <p:cNvCxnSpPr/>
          <p:nvPr/>
        </p:nvCxnSpPr>
        <p:spPr bwMode="auto">
          <a:xfrm>
            <a:off x="3781425" y="6081551"/>
            <a:ext cx="0" cy="385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1641" y="12374"/>
            <a:ext cx="8492359" cy="695921"/>
          </a:xfrm>
        </p:spPr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of </a:t>
            </a:r>
            <a:r>
              <a:rPr lang="en-US" altLang="en-US" sz="2800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sales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en-US" altLang="en-US" sz="2800" b="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item_name</a:t>
            </a:r>
            <a:r>
              <a:rPr lang="en-US" altLang="en-US" sz="2800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lang="en-US" altLang="en-US" sz="2800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color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651641" y="3820186"/>
            <a:ext cx="7746636" cy="2419464"/>
          </a:xfrm>
        </p:spPr>
        <p:txBody>
          <a:bodyPr/>
          <a:lstStyle/>
          <a:p>
            <a:r>
              <a:rPr lang="en-US" altLang="en-US" dirty="0"/>
              <a:t>The table above is an example of a </a:t>
            </a:r>
            <a:r>
              <a:rPr lang="en-US" altLang="en-US" b="1" dirty="0">
                <a:solidFill>
                  <a:srgbClr val="002060"/>
                </a:solidFill>
              </a:rPr>
              <a:t>cross-tabulation</a:t>
            </a:r>
            <a:r>
              <a:rPr lang="en-US" altLang="en-US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2060"/>
                </a:solidFill>
              </a:rPr>
              <a:t>cross-tab</a:t>
            </a:r>
            <a:r>
              <a:rPr lang="en-US" altLang="en-US" dirty="0"/>
              <a:t>), also referred to as a </a:t>
            </a:r>
            <a:r>
              <a:rPr lang="en-US" altLang="en-US" b="1" dirty="0">
                <a:solidFill>
                  <a:srgbClr val="002060"/>
                </a:solidFill>
              </a:rPr>
              <a:t>pivot-table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Values for one of the dimension attributes form the row headers</a:t>
            </a:r>
          </a:p>
          <a:p>
            <a:pPr lvl="1"/>
            <a:r>
              <a:rPr lang="en-US" altLang="en-US" dirty="0"/>
              <a:t>Values for another dimension attribute form the column headers</a:t>
            </a:r>
          </a:p>
          <a:p>
            <a:pPr lvl="1"/>
            <a:r>
              <a:rPr lang="en-US" altLang="en-US" dirty="0"/>
              <a:t>Other dimension attributes are listed on top</a:t>
            </a:r>
          </a:p>
          <a:p>
            <a:pPr lvl="1"/>
            <a:r>
              <a:rPr lang="en-US" altLang="en-US" dirty="0"/>
              <a:t>Values in individual cells are (aggregates of) the values of the </a:t>
            </a:r>
            <a:br>
              <a:rPr lang="en-US" altLang="en-US" dirty="0"/>
            </a:br>
            <a:r>
              <a:rPr lang="en-US" altLang="en-US" dirty="0"/>
              <a:t>dimension attributes that specify the cell.</a:t>
            </a:r>
          </a:p>
        </p:txBody>
      </p:sp>
      <p:pic>
        <p:nvPicPr>
          <p:cNvPr id="675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98" y="1061541"/>
            <a:ext cx="5523135" cy="249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Cube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D0F-CF6A-4640-9BEC-A14A6562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75" y="1102497"/>
            <a:ext cx="7779090" cy="140099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data cube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is a multidimensional generalization of a cross-tab</a:t>
            </a:r>
          </a:p>
          <a:p>
            <a:r>
              <a:rPr lang="en-US" dirty="0"/>
              <a:t>Can have n  dimensions; we show 3 below </a:t>
            </a:r>
          </a:p>
          <a:p>
            <a:r>
              <a:rPr lang="en-US" dirty="0"/>
              <a:t>Cross-tabs can be used as views on a data cube</a:t>
            </a:r>
          </a:p>
          <a:p>
            <a:endParaRPr lang="en-IN" dirty="0"/>
          </a:p>
        </p:txBody>
      </p:sp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419100" y="5059363"/>
            <a:ext cx="818197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b="1"/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889000" y="939800"/>
            <a:ext cx="78962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E5197E-3FB0-44A0-B2ED-F826BD880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576" y="2579915"/>
            <a:ext cx="5809693" cy="39465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434839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Pivoting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changing the dimensions used in a cross-tab</a:t>
            </a:r>
          </a:p>
          <a:p>
            <a:pPr lvl="1"/>
            <a:r>
              <a:rPr lang="en-US" altLang="en-US" dirty="0"/>
              <a:t>E.g., moving colors to column names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Slicing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creating a cross-tab for fixed values only</a:t>
            </a:r>
            <a:endParaRPr lang="en-US" altLang="en-US" b="1" dirty="0"/>
          </a:p>
          <a:p>
            <a:pPr lvl="1"/>
            <a:r>
              <a:rPr lang="en-US" altLang="en-US" dirty="0"/>
              <a:t>E.g., fixing color to white and size to small</a:t>
            </a:r>
          </a:p>
          <a:p>
            <a:pPr lvl="1"/>
            <a:r>
              <a:rPr lang="en-US" altLang="en-US" dirty="0"/>
              <a:t>Sometimes called </a:t>
            </a:r>
            <a:r>
              <a:rPr lang="en-US" altLang="en-US" b="1" dirty="0">
                <a:solidFill>
                  <a:srgbClr val="002060"/>
                </a:solidFill>
              </a:rPr>
              <a:t>dicing</a:t>
            </a:r>
            <a:r>
              <a:rPr lang="en-US" altLang="en-US" dirty="0"/>
              <a:t>, particularly when values for multiple dimensions are fixed.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Rollup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moving from finer-granularity data to a coarser granularity</a:t>
            </a:r>
          </a:p>
          <a:p>
            <a:pPr lvl="1"/>
            <a:r>
              <a:rPr lang="en-US" altLang="en-US" dirty="0"/>
              <a:t>E.g., aggregating away an attribute</a:t>
            </a:r>
          </a:p>
          <a:p>
            <a:pPr lvl="1"/>
            <a:r>
              <a:rPr lang="en-US" altLang="en-US" dirty="0"/>
              <a:t>E.g., moving from aggregates by day to aggregates by month or year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Drill down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The opposite operation -  that of moving from coarser-granularity data to finer-granularity data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Hierarchies on Dimensions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2A65C-9FC2-4C12-88AE-A0D7664B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2497"/>
            <a:ext cx="7783497" cy="536797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Hierarchy</a:t>
            </a:r>
            <a:r>
              <a:rPr lang="en-US" dirty="0"/>
              <a:t> on dimension attributes: lets dimensions be viewed at different levels of detail</a:t>
            </a:r>
          </a:p>
          <a:p>
            <a:r>
              <a:rPr lang="en-US" dirty="0"/>
              <a:t>E.g., the dimension </a:t>
            </a:r>
            <a:r>
              <a:rPr lang="en-US" i="1" dirty="0"/>
              <a:t>datetime</a:t>
            </a:r>
            <a:r>
              <a:rPr lang="en-US" dirty="0"/>
              <a:t> can be used to aggregate by hour of day, date, day of week, month, quarter or year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4AE1D9-DC79-45CF-B687-11274D11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5722" y="2445745"/>
            <a:ext cx="6042060" cy="3973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5DC08-EB5B-744B-9A6C-455B12D6C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782"/>
            <a:ext cx="3528204" cy="222161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201D294-CCB6-E842-8F28-6528C4A26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188492"/>
              </p:ext>
            </p:extLst>
          </p:nvPr>
        </p:nvGraphicFramePr>
        <p:xfrm>
          <a:off x="1524000" y="1397000"/>
          <a:ext cx="7076536" cy="4468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2181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80AC-972D-5F4D-AFB9-32BC07AD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398F5-455A-8042-8895-C8928801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45" y="1061545"/>
            <a:ext cx="6538909" cy="5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04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A75-162E-E545-802F-92B70D35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E29E3-1C40-154D-8F32-1ABCF8CB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9" y="727075"/>
            <a:ext cx="5539009" cy="549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1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1717-D19E-E84C-A858-D7D80967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99327-B6B9-7149-B21D-25FE4297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65" y="797908"/>
            <a:ext cx="5823467" cy="55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C92F-051E-4931-AE98-710CC8D6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010B-DD64-4B9D-880B-CE658D883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Data analytics</a:t>
            </a:r>
            <a:r>
              <a:rPr lang="en-IN" dirty="0"/>
              <a:t>: the processing of data to infer patterns, correlations, or models for prediction</a:t>
            </a:r>
          </a:p>
          <a:p>
            <a:r>
              <a:rPr lang="en-IN" dirty="0"/>
              <a:t>Primarily used to make business decisions</a:t>
            </a:r>
          </a:p>
          <a:p>
            <a:pPr lvl="1"/>
            <a:r>
              <a:rPr lang="en-IN" dirty="0"/>
              <a:t>Per individual customer</a:t>
            </a:r>
          </a:p>
          <a:p>
            <a:pPr lvl="2"/>
            <a:r>
              <a:rPr lang="en-IN" dirty="0"/>
              <a:t>E.g., what product to suggest for purchase</a:t>
            </a:r>
          </a:p>
          <a:p>
            <a:pPr lvl="1"/>
            <a:r>
              <a:rPr lang="en-IN" dirty="0"/>
              <a:t>Across all customers</a:t>
            </a:r>
          </a:p>
          <a:p>
            <a:pPr lvl="2"/>
            <a:r>
              <a:rPr lang="en-IN" dirty="0"/>
              <a:t>E.g., what products to manufacture/stock, in what quantity</a:t>
            </a:r>
          </a:p>
          <a:p>
            <a:r>
              <a:rPr lang="en-IN" dirty="0"/>
              <a:t>Critical for businesses today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95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C35E-ABEC-054C-A913-F8B4AB5D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81AB-1C49-FE42-8A20-41EE33B1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04" y="861847"/>
            <a:ext cx="6198046" cy="54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2E09-1207-3F47-BAF2-2950E4BB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73DA6-4233-0845-8D92-2CD80E62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3" y="997992"/>
            <a:ext cx="6660274" cy="5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13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5A6C-3543-DA47-BB05-27277F5E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F2931-EA63-7044-8A26-48A500D5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5" y="990599"/>
            <a:ext cx="8299887" cy="53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78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With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DB9E6-CA62-4EC9-B751-9E7758754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Cross-tabs can be easily extended to deal with hierarchies</a:t>
            </a:r>
          </a:p>
          <a:p>
            <a:r>
              <a:rPr lang="en-US" dirty="0"/>
              <a:t>Can drill down or roll up on a hierarchy</a:t>
            </a:r>
          </a:p>
          <a:p>
            <a:r>
              <a:rPr lang="en-US" dirty="0"/>
              <a:t>E.g. hierarchy: </a:t>
            </a:r>
            <a:r>
              <a:rPr lang="en-US" i="1" dirty="0" err="1"/>
              <a:t>item_name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/>
              <a:t> category</a:t>
            </a:r>
          </a:p>
          <a:p>
            <a:endParaRPr lang="en-IN" dirty="0"/>
          </a:p>
        </p:txBody>
      </p:sp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660400" y="1165225"/>
            <a:ext cx="78994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i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BA578BC-12E7-4654-8D5F-364DC994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2658247"/>
            <a:ext cx="7794263" cy="352260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Representation of Cross-tabs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D597E-6F4A-43F9-B565-D92E4381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80" y="1102497"/>
            <a:ext cx="3283810" cy="5367972"/>
          </a:xfrm>
        </p:spPr>
        <p:txBody>
          <a:bodyPr/>
          <a:lstStyle/>
          <a:p>
            <a:r>
              <a:rPr lang="en-US" dirty="0"/>
              <a:t>Cross-tabs can be represented as relations</a:t>
            </a:r>
          </a:p>
          <a:p>
            <a:r>
              <a:rPr lang="en-US" dirty="0"/>
              <a:t>We use the value </a:t>
            </a:r>
            <a:r>
              <a:rPr lang="en-US" b="1" dirty="0"/>
              <a:t>all</a:t>
            </a:r>
            <a:r>
              <a:rPr lang="en-US" dirty="0"/>
              <a:t> to represent aggregates.</a:t>
            </a:r>
          </a:p>
          <a:p>
            <a:r>
              <a:rPr lang="en-US" dirty="0"/>
              <a:t>The SQL standard actually uses </a:t>
            </a:r>
            <a:r>
              <a:rPr lang="en-US" i="1" dirty="0"/>
              <a:t>null</a:t>
            </a:r>
            <a:r>
              <a:rPr lang="en-US" dirty="0"/>
              <a:t> values in place of </a:t>
            </a:r>
            <a:r>
              <a:rPr lang="en-US" b="1" dirty="0"/>
              <a:t>all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Works with any data type</a:t>
            </a:r>
          </a:p>
          <a:p>
            <a:pPr lvl="1"/>
            <a:r>
              <a:rPr lang="en-US" dirty="0"/>
              <a:t>But can cause confusion with regular null values.</a:t>
            </a:r>
          </a:p>
        </p:txBody>
      </p:sp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371475" y="1143000"/>
            <a:ext cx="4149725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1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4F7C6A-505D-42E7-935C-ADBEFBAD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9495" y="727075"/>
            <a:ext cx="4303658" cy="562344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59E4B-CC90-4B78-BF17-261BD76B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76365"/>
            <a:ext cx="7772400" cy="933181"/>
          </a:xfrm>
        </p:spPr>
        <p:txBody>
          <a:bodyPr/>
          <a:lstStyle/>
          <a:p>
            <a:pPr algn="ctr"/>
            <a:r>
              <a:rPr lang="en-IN" sz="2800" dirty="0"/>
              <a:t>Some DFF</a:t>
            </a:r>
            <a:br>
              <a:rPr lang="en-IN" sz="2800" dirty="0"/>
            </a:br>
            <a:r>
              <a:rPr lang="en-IN" sz="2800" dirty="0"/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102781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306A-9899-9544-BB09-7748177B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VS WIDE-FLAT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B1E46-B2E8-9B43-988D-27B7AB5B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25"/>
            <a:ext cx="9144000" cy="368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37E68-353D-FF4E-8F4B-749FCD07586E}"/>
              </a:ext>
            </a:extLst>
          </p:cNvPr>
          <p:cNvSpPr txBox="1"/>
          <p:nvPr/>
        </p:nvSpPr>
        <p:spPr>
          <a:xfrm>
            <a:off x="6673669" y="1408387"/>
            <a:ext cx="1279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Good</a:t>
            </a:r>
            <a:br>
              <a:rPr lang="en-US" sz="2400" dirty="0"/>
            </a:br>
            <a:r>
              <a:rPr lang="en-US" sz="2400" dirty="0"/>
              <a:t>for</a:t>
            </a:r>
            <a:br>
              <a:rPr lang="en-US" sz="2400" dirty="0"/>
            </a:br>
            <a:r>
              <a:rPr lang="en-US" sz="2400" dirty="0"/>
              <a:t>Integrity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B383B-C956-764D-A8C2-B9720A009A62}"/>
              </a:ext>
            </a:extLst>
          </p:cNvPr>
          <p:cNvSpPr txBox="1"/>
          <p:nvPr/>
        </p:nvSpPr>
        <p:spPr>
          <a:xfrm>
            <a:off x="256831" y="3578773"/>
            <a:ext cx="1023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Good</a:t>
            </a:r>
            <a:br>
              <a:rPr lang="en-US" sz="2400" dirty="0"/>
            </a:br>
            <a:r>
              <a:rPr lang="en-US" sz="2400" dirty="0"/>
              <a:t>for</a:t>
            </a:r>
            <a:br>
              <a:rPr lang="en-US" sz="2400" dirty="0"/>
            </a:br>
            <a:r>
              <a:rPr lang="en-US" sz="24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996389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306A-9899-9544-BB09-7748177B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VS WIDE-FLAT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A9FC6-C7E5-DE43-BA8B-34270730B550}"/>
              </a:ext>
            </a:extLst>
          </p:cNvPr>
          <p:cNvSpPr/>
          <p:nvPr/>
        </p:nvSpPr>
        <p:spPr>
          <a:xfrm>
            <a:off x="336472" y="1472964"/>
            <a:ext cx="53916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http://jjmontesl.github.io/cubesviewer/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at the project data.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AWS </a:t>
            </a:r>
            <a:r>
              <a:rPr lang="en-US" dirty="0" err="1"/>
              <a:t>Quicksight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59E4B-CC90-4B78-BF17-261BD76B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76365"/>
            <a:ext cx="7772400" cy="933181"/>
          </a:xfrm>
        </p:spPr>
        <p:txBody>
          <a:bodyPr/>
          <a:lstStyle/>
          <a:p>
            <a:pPr algn="ctr"/>
            <a:r>
              <a:rPr lang="en-IN" sz="2800" dirty="0" err="1"/>
              <a:t>Olap</a:t>
            </a:r>
            <a:r>
              <a:rPr lang="en-IN" sz="2800" dirty="0"/>
              <a:t> in SQL</a:t>
            </a:r>
          </a:p>
        </p:txBody>
      </p:sp>
    </p:spTree>
    <p:extLst>
      <p:ext uri="{BB962C8B-B14F-4D97-AF65-F5344CB8AC3E}">
        <p14:creationId xmlns:p14="http://schemas.microsoft.com/office/powerpoint/2010/main" val="2403409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C25CE-BE7D-4F21-8525-12D222F3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Pivot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251D9A-B2FF-4B67-9772-737E15AE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 </a:t>
            </a:r>
            <a:r>
              <a:rPr lang="en-US" dirty="0"/>
              <a:t>*</a:t>
            </a:r>
            <a:br>
              <a:rPr lang="en-US" dirty="0"/>
            </a:br>
            <a:r>
              <a:rPr lang="en-US" b="1" dirty="0"/>
              <a:t>from </a:t>
            </a:r>
            <a:r>
              <a:rPr lang="en-US" i="1" dirty="0"/>
              <a:t>sales</a:t>
            </a:r>
            <a:br>
              <a:rPr lang="en-US" i="1" dirty="0"/>
            </a:br>
            <a:r>
              <a:rPr lang="en-US" b="1" dirty="0"/>
              <a:t>pivot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quantity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for </a:t>
            </a:r>
            <a:r>
              <a:rPr lang="en-US" i="1" dirty="0"/>
              <a:t>color </a:t>
            </a:r>
            <a:r>
              <a:rPr lang="en-US" b="1" dirty="0"/>
              <a:t>in </a:t>
            </a:r>
            <a:r>
              <a:rPr lang="en-US" dirty="0"/>
              <a:t>('</a:t>
            </a:r>
            <a:r>
              <a:rPr lang="en-US" dirty="0" err="1"/>
              <a:t>dark','pastel','white</a:t>
            </a:r>
            <a:r>
              <a:rPr lang="en-US" dirty="0"/>
              <a:t>')</a:t>
            </a:r>
            <a:br>
              <a:rPr lang="en-US" dirty="0"/>
            </a:b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order by </a:t>
            </a:r>
            <a:r>
              <a:rPr lang="en-US" i="1" dirty="0"/>
              <a:t>item name</a:t>
            </a:r>
            <a:r>
              <a:rPr lang="en-US" dirty="0"/>
              <a:t>; </a:t>
            </a:r>
            <a:br>
              <a:rPr lang="en-US" dirty="0"/>
            </a:b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6DF8C0-9877-41CF-A221-6B529A00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1629" y="2665023"/>
            <a:ext cx="4356571" cy="33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C9AF29-D241-364E-B639-9B775A70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75593"/>
              </p:ext>
            </p:extLst>
          </p:nvPr>
        </p:nvGraphicFramePr>
        <p:xfrm>
          <a:off x="336331" y="1103586"/>
          <a:ext cx="3121572" cy="466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920">
                  <a:extLst>
                    <a:ext uri="{9D8B030D-6E8A-4147-A177-3AD203B41FA5}">
                      <a16:colId xmlns:a16="http://schemas.microsoft.com/office/drawing/2014/main" val="3090991806"/>
                    </a:ext>
                  </a:extLst>
                </a:gridCol>
                <a:gridCol w="2391652">
                  <a:extLst>
                    <a:ext uri="{9D8B030D-6E8A-4147-A177-3AD203B41FA5}">
                      <a16:colId xmlns:a16="http://schemas.microsoft.com/office/drawing/2014/main" val="712666983"/>
                    </a:ext>
                  </a:extLst>
                </a:gridCol>
              </a:tblGrid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URLs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06932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U1, u2, u11, u21, ...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82046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U23, u41, u71, ...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831456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elephant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... .... 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30191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cat, 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375469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cat, elephant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447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428058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73721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366E13DE-D4C7-4F46-949D-2C80D6207CD4}"/>
              </a:ext>
            </a:extLst>
          </p:cNvPr>
          <p:cNvSpPr/>
          <p:nvPr/>
        </p:nvSpPr>
        <p:spPr bwMode="auto">
          <a:xfrm>
            <a:off x="3605048" y="1103585"/>
            <a:ext cx="315310" cy="1608083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AF3BCD-770F-994E-BF6B-3E3BEFD75155}"/>
              </a:ext>
            </a:extLst>
          </p:cNvPr>
          <p:cNvSpPr/>
          <p:nvPr/>
        </p:nvSpPr>
        <p:spPr bwMode="auto">
          <a:xfrm>
            <a:off x="5318235" y="1407596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5E9B08-EC78-5D4C-91DF-AE8EE181C7D5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 bwMode="auto">
          <a:xfrm flipV="1">
            <a:off x="3920358" y="1902722"/>
            <a:ext cx="1397877" cy="4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74BD4043-56F8-5F43-A8DF-524F54BBFF14}"/>
              </a:ext>
            </a:extLst>
          </p:cNvPr>
          <p:cNvSpPr/>
          <p:nvPr/>
        </p:nvSpPr>
        <p:spPr bwMode="auto">
          <a:xfrm>
            <a:off x="3605048" y="2765361"/>
            <a:ext cx="315310" cy="1608083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ADDAF5-9725-374C-A4A7-646DD5054001}"/>
              </a:ext>
            </a:extLst>
          </p:cNvPr>
          <p:cNvSpPr/>
          <p:nvPr/>
        </p:nvSpPr>
        <p:spPr bwMode="auto">
          <a:xfrm>
            <a:off x="5318235" y="2997508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770200-03EF-DB44-A101-58ED8116CC27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flipV="1">
            <a:off x="3888830" y="3492634"/>
            <a:ext cx="1429405" cy="66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B48C73-7E22-0445-B45A-C63C8DF0BB25}"/>
              </a:ext>
            </a:extLst>
          </p:cNvPr>
          <p:cNvSpPr/>
          <p:nvPr/>
        </p:nvSpPr>
        <p:spPr bwMode="auto">
          <a:xfrm>
            <a:off x="3605048" y="4327293"/>
            <a:ext cx="315310" cy="1608083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52FC2B-3FFA-A142-A3DF-BBC62502B8DD}"/>
              </a:ext>
            </a:extLst>
          </p:cNvPr>
          <p:cNvSpPr/>
          <p:nvPr/>
        </p:nvSpPr>
        <p:spPr bwMode="auto">
          <a:xfrm>
            <a:off x="5318235" y="4530968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EA9313-7AE8-2242-BFF9-CF48714D7439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 bwMode="auto">
          <a:xfrm flipV="1">
            <a:off x="3920358" y="5026094"/>
            <a:ext cx="1397877" cy="105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7B1612D-F765-F84D-B70C-7203E1323B29}"/>
              </a:ext>
            </a:extLst>
          </p:cNvPr>
          <p:cNvSpPr/>
          <p:nvPr/>
        </p:nvSpPr>
        <p:spPr bwMode="auto">
          <a:xfrm>
            <a:off x="7535918" y="3096214"/>
            <a:ext cx="854774" cy="66557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19D17-0E90-A84B-862C-34429571DA7E}"/>
              </a:ext>
            </a:extLst>
          </p:cNvPr>
          <p:cNvCxnSpPr>
            <a:cxnSpLocks/>
          </p:cNvCxnSpPr>
          <p:nvPr/>
        </p:nvCxnSpPr>
        <p:spPr bwMode="auto">
          <a:xfrm flipH="1">
            <a:off x="8390692" y="3419628"/>
            <a:ext cx="3959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EC6332-984C-E84A-8328-2B1C775B86A6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H="1">
            <a:off x="6589986" y="3429000"/>
            <a:ext cx="945932" cy="1543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D6153-6A65-4D43-A054-1EC931625C5F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 bwMode="auto">
          <a:xfrm flipH="1">
            <a:off x="6589986" y="3429000"/>
            <a:ext cx="945932" cy="63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4A058A-4CF6-CD44-B234-53E4621CAA2B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H="1" flipV="1">
            <a:off x="6589986" y="1902722"/>
            <a:ext cx="945932" cy="15262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36793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5"/>
            <a:ext cx="8077200" cy="701391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Cube Operation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cube</a:t>
            </a:r>
            <a:r>
              <a:rPr lang="en-US" altLang="en-US" dirty="0"/>
              <a:t> operation computes union of </a:t>
            </a:r>
            <a:r>
              <a:rPr lang="en-US" altLang="en-US" b="1" dirty="0"/>
              <a:t>group </a:t>
            </a:r>
            <a:r>
              <a:rPr lang="en-US" altLang="en-US" b="1" dirty="0" err="1"/>
              <a:t>by’</a:t>
            </a:r>
            <a:r>
              <a:rPr lang="en-US" altLang="ja-JP" dirty="0" err="1"/>
              <a:t>s</a:t>
            </a:r>
            <a:r>
              <a:rPr lang="en-US" altLang="ja-JP" dirty="0"/>
              <a:t> on every subset of the specified attributes</a:t>
            </a:r>
          </a:p>
          <a:p>
            <a:r>
              <a:rPr lang="en-US" altLang="en-US" dirty="0"/>
              <a:t>E.g., consider the query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sales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group by cube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This computes the union of eight different groupings of the </a:t>
            </a:r>
            <a:r>
              <a:rPr lang="en-US" altLang="en-US" i="1" dirty="0"/>
              <a:t>sales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{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size</a:t>
            </a:r>
            <a:r>
              <a:rPr lang="en-US" altLang="en-US" dirty="0"/>
              <a:t>),           (</a:t>
            </a:r>
            <a:r>
              <a:rPr lang="en-US" altLang="en-US" i="1" dirty="0"/>
              <a:t>color, size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(</a:t>
            </a:r>
            <a:r>
              <a:rPr lang="en-US" altLang="en-US" i="1" dirty="0" err="1"/>
              <a:t>item_name</a:t>
            </a:r>
            <a:r>
              <a:rPr lang="en-US" altLang="en-US" dirty="0"/>
              <a:t>),                   (</a:t>
            </a:r>
            <a:r>
              <a:rPr lang="en-US" altLang="en-US" i="1" dirty="0"/>
              <a:t>color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(</a:t>
            </a:r>
            <a:r>
              <a:rPr lang="en-US" altLang="en-US" i="1" dirty="0"/>
              <a:t>size</a:t>
            </a:r>
            <a:r>
              <a:rPr lang="en-US" altLang="en-US" dirty="0"/>
              <a:t>),                              ( ) }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where ( ) denotes an empty </a:t>
            </a:r>
            <a:r>
              <a:rPr lang="en-US" altLang="en-US" b="1" dirty="0"/>
              <a:t>group by </a:t>
            </a:r>
            <a:r>
              <a:rPr lang="en-US" altLang="en-US" dirty="0"/>
              <a:t>list.</a:t>
            </a:r>
          </a:p>
          <a:p>
            <a:r>
              <a:rPr lang="en-US" altLang="en-US" dirty="0"/>
              <a:t>For each grouping, the result contains the null value for attributes not present in the grouping.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9131"/>
            <a:ext cx="7843058" cy="420634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Relational representation of cross-tab that we saw earlier, but with </a:t>
            </a:r>
            <a:r>
              <a:rPr lang="en-US" altLang="en-US" i="1" dirty="0"/>
              <a:t>null </a:t>
            </a:r>
            <a:r>
              <a:rPr lang="en-US" altLang="en-US" dirty="0"/>
              <a:t>in place of </a:t>
            </a:r>
            <a:r>
              <a:rPr lang="en-US" altLang="en-US" b="1" dirty="0"/>
              <a:t>all</a:t>
            </a:r>
            <a:r>
              <a:rPr lang="en-US" altLang="en-US" dirty="0"/>
              <a:t>, can be computed by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item_name</a:t>
            </a:r>
            <a:r>
              <a:rPr lang="en-US" altLang="en-US" dirty="0"/>
              <a:t>, </a:t>
            </a:r>
            <a:r>
              <a:rPr lang="en-US" altLang="en-US" i="1" dirty="0"/>
              <a:t>color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sales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group by cube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function </a:t>
            </a:r>
            <a:r>
              <a:rPr lang="en-US" altLang="en-US" b="1" dirty="0"/>
              <a:t>grouping()</a:t>
            </a:r>
            <a:r>
              <a:rPr lang="en-US" altLang="en-US" dirty="0"/>
              <a:t> can be applied on an attribute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Returns 1 if the value is a null value representing all,  </a:t>
            </a:r>
            <a:br>
              <a:rPr lang="en-US" altLang="en-US" dirty="0"/>
            </a:br>
            <a:r>
              <a:rPr lang="en-US" altLang="en-US" dirty="0"/>
              <a:t>and returns 0 in all other cases.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</a:t>
            </a:r>
            <a:r>
              <a:rPr lang="en-US" b="1" dirty="0"/>
              <a:t>select case when grouping</a:t>
            </a:r>
            <a:r>
              <a:rPr lang="en-US" dirty="0"/>
              <a:t>(</a:t>
            </a:r>
            <a:r>
              <a:rPr lang="en-US" i="1" dirty="0" err="1"/>
              <a:t>item_name</a:t>
            </a:r>
            <a:r>
              <a:rPr lang="en-US" dirty="0"/>
              <a:t>) = 1 </a:t>
            </a:r>
            <a:r>
              <a:rPr lang="en-US" b="1" dirty="0"/>
              <a:t>then </a:t>
            </a:r>
            <a:r>
              <a:rPr lang="en-US" dirty="0"/>
              <a:t>'</a:t>
            </a:r>
            <a:r>
              <a:rPr lang="en-US" b="1" dirty="0"/>
              <a:t>all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                          </a:t>
            </a:r>
            <a:r>
              <a:rPr lang="en-US" b="1" dirty="0"/>
              <a:t>else </a:t>
            </a:r>
            <a:r>
              <a:rPr lang="en-US" i="1" dirty="0" err="1"/>
              <a:t>item_name</a:t>
            </a:r>
            <a:r>
              <a:rPr lang="en-US" i="1" dirty="0"/>
              <a:t> </a:t>
            </a:r>
            <a:r>
              <a:rPr lang="en-US" b="1" dirty="0"/>
              <a:t>end as </a:t>
            </a:r>
            <a:r>
              <a:rPr lang="en-US" i="1" dirty="0" err="1"/>
              <a:t>item_name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b="1" dirty="0"/>
              <a:t>case when grouping</a:t>
            </a:r>
            <a:r>
              <a:rPr lang="en-US" dirty="0"/>
              <a:t>(</a:t>
            </a:r>
            <a:r>
              <a:rPr lang="en-US" i="1" dirty="0"/>
              <a:t>color</a:t>
            </a:r>
            <a:r>
              <a:rPr lang="en-US" dirty="0"/>
              <a:t>) = 1 </a:t>
            </a:r>
            <a:r>
              <a:rPr lang="en-US" b="1" dirty="0"/>
              <a:t>then </a:t>
            </a:r>
            <a:r>
              <a:rPr lang="en-US" dirty="0"/>
              <a:t>'</a:t>
            </a:r>
            <a:r>
              <a:rPr lang="en-US" b="1" dirty="0"/>
              <a:t>all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                          </a:t>
            </a:r>
            <a:r>
              <a:rPr lang="en-US" b="1" dirty="0"/>
              <a:t>else </a:t>
            </a:r>
            <a:r>
              <a:rPr lang="en-US" i="1" dirty="0"/>
              <a:t>color </a:t>
            </a:r>
            <a:r>
              <a:rPr lang="en-US" b="1" dirty="0"/>
              <a:t>end as </a:t>
            </a:r>
            <a:r>
              <a:rPr lang="en-US" i="1" dirty="0"/>
              <a:t>color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'</a:t>
            </a:r>
            <a:r>
              <a:rPr lang="en-US" b="1" dirty="0"/>
              <a:t>all</a:t>
            </a:r>
            <a:r>
              <a:rPr lang="en-US" dirty="0"/>
              <a:t>' </a:t>
            </a:r>
            <a:r>
              <a:rPr lang="en-US" b="1" dirty="0"/>
              <a:t>as </a:t>
            </a:r>
            <a:r>
              <a:rPr lang="en-US" i="1" dirty="0"/>
              <a:t>clothes size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quantity</a:t>
            </a:r>
            <a:r>
              <a:rPr lang="en-US" dirty="0"/>
              <a:t>) </a:t>
            </a:r>
            <a:r>
              <a:rPr lang="en-US" b="1" dirty="0"/>
              <a:t>as </a:t>
            </a:r>
            <a:r>
              <a:rPr lang="en-US" i="1" dirty="0"/>
              <a:t>quantity</a:t>
            </a:r>
            <a:br>
              <a:rPr lang="en-US" i="1" dirty="0"/>
            </a:br>
            <a:r>
              <a:rPr lang="en-US" b="1" dirty="0"/>
              <a:t>from </a:t>
            </a:r>
            <a:r>
              <a:rPr lang="en-US" i="1" dirty="0"/>
              <a:t>sales</a:t>
            </a:r>
            <a:br>
              <a:rPr lang="en-US" i="1" dirty="0"/>
            </a:br>
            <a:r>
              <a:rPr lang="en-US" b="1" dirty="0"/>
              <a:t>group by cube</a:t>
            </a:r>
            <a:r>
              <a:rPr lang="en-US" dirty="0"/>
              <a:t>(</a:t>
            </a:r>
            <a:r>
              <a:rPr lang="en-US" i="1" dirty="0"/>
              <a:t>item 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); </a:t>
            </a:r>
            <a:br>
              <a:rPr 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9131"/>
            <a:ext cx="7843058" cy="232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Can use the function </a:t>
            </a:r>
            <a:r>
              <a:rPr lang="en-US" altLang="en-US" b="1" dirty="0"/>
              <a:t>decode()</a:t>
            </a:r>
            <a:r>
              <a:rPr lang="en-US" altLang="en-US" dirty="0"/>
              <a:t> in the </a:t>
            </a:r>
            <a:r>
              <a:rPr lang="en-US" altLang="en-US" b="1" dirty="0"/>
              <a:t>select</a:t>
            </a:r>
            <a:r>
              <a:rPr lang="en-US" altLang="en-US" dirty="0"/>
              <a:t> clause to replace such nulls by </a:t>
            </a:r>
            <a:br>
              <a:rPr lang="en-US" altLang="en-US" dirty="0"/>
            </a:br>
            <a:r>
              <a:rPr lang="en-US" altLang="en-US" dirty="0"/>
              <a:t>a value such as </a:t>
            </a:r>
            <a:r>
              <a:rPr lang="en-US" altLang="en-US" b="1" dirty="0"/>
              <a:t>all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E.g., replace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 </a:t>
            </a:r>
            <a:r>
              <a:rPr lang="en-US" altLang="en-US" dirty="0"/>
              <a:t> in first query by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decode</a:t>
            </a:r>
            <a:r>
              <a:rPr lang="en-US" altLang="en-US" dirty="0"/>
              <a:t>( </a:t>
            </a:r>
            <a:r>
              <a:rPr lang="en-US" altLang="en-US" b="1" dirty="0"/>
              <a:t>grouping</a:t>
            </a:r>
            <a:r>
              <a:rPr lang="en-US" altLang="en-US" dirty="0"/>
              <a:t>(</a:t>
            </a:r>
            <a:r>
              <a:rPr lang="en-US" altLang="en-US" dirty="0" err="1"/>
              <a:t>item</a:t>
            </a:r>
            <a:r>
              <a:rPr lang="en-US" altLang="en-US" i="1" dirty="0" err="1"/>
              <a:t>_name</a:t>
            </a:r>
            <a:r>
              <a:rPr lang="en-US" altLang="en-US" dirty="0"/>
              <a:t>), 1, </a:t>
            </a:r>
            <a:r>
              <a:rPr lang="ja-JP" altLang="en-US" dirty="0"/>
              <a:t>‘</a:t>
            </a:r>
            <a:r>
              <a:rPr lang="en-US" altLang="ja-JP" dirty="0"/>
              <a:t>all</a:t>
            </a:r>
            <a:r>
              <a:rPr lang="ja-JP" altLang="en-US" dirty="0"/>
              <a:t>’</a:t>
            </a:r>
            <a:r>
              <a:rPr lang="en-US" altLang="ja-JP" dirty="0"/>
              <a:t>, </a:t>
            </a:r>
            <a:r>
              <a:rPr lang="en-US" altLang="ja-JP" i="1" dirty="0" err="1"/>
              <a:t>item_name</a:t>
            </a:r>
            <a:r>
              <a:rPr lang="en-US" altLang="ja-JP" dirty="0"/>
              <a:t>)</a:t>
            </a:r>
            <a:endParaRPr lang="en-US" altLang="ja-JP" b="1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Extended Aggregation (Cont.)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>
          <a:xfrm>
            <a:off x="692459" y="1129131"/>
            <a:ext cx="7845277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b="1" dirty="0"/>
              <a:t>rollup</a:t>
            </a:r>
            <a:r>
              <a:rPr lang="en-US" altLang="en-US" dirty="0"/>
              <a:t> construct generates union on every prefix of specified list of attributes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 err="1"/>
              <a:t>item_name</a:t>
            </a:r>
            <a:r>
              <a:rPr lang="en-US" altLang="en-US" dirty="0"/>
              <a:t>, </a:t>
            </a:r>
            <a:r>
              <a:rPr lang="en-US" altLang="en-US" i="1" dirty="0"/>
              <a:t>color</a:t>
            </a:r>
            <a:r>
              <a:rPr lang="en-US" altLang="en-US" dirty="0"/>
              <a:t>, </a:t>
            </a:r>
            <a:r>
              <a:rPr lang="en-US" altLang="en-US" i="1" dirty="0"/>
              <a:t>size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sales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group by rollup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Generates union of four groupings: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 {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dirty="0"/>
              <a:t>), ( ) }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Rollup can be used to generate aggregates at multiple levels of a</a:t>
            </a:r>
            <a:br>
              <a:rPr lang="en-US" altLang="en-US" dirty="0"/>
            </a:br>
            <a:r>
              <a:rPr lang="en-US" altLang="en-US" dirty="0"/>
              <a:t>hierarchy.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E.g., suppose table </a:t>
            </a:r>
            <a:r>
              <a:rPr lang="en-US" altLang="en-US" i="1" dirty="0" err="1"/>
              <a:t>itemcategory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category</a:t>
            </a:r>
            <a:r>
              <a:rPr lang="en-US" altLang="en-US" dirty="0"/>
              <a:t>) gives the category of each item. Then 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     </a:t>
            </a:r>
            <a:r>
              <a:rPr lang="en-US" altLang="en-US" b="1" dirty="0"/>
              <a:t>select </a:t>
            </a:r>
            <a:r>
              <a:rPr lang="en-US" altLang="en-US" i="1" dirty="0"/>
              <a:t>category, </a:t>
            </a:r>
            <a:r>
              <a:rPr lang="en-US" altLang="en-US" i="1" dirty="0" err="1"/>
              <a:t>item_name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sales, </a:t>
            </a:r>
            <a:r>
              <a:rPr lang="en-US" altLang="en-US" i="1" dirty="0" err="1"/>
              <a:t>itemcategory</a:t>
            </a:r>
            <a:br>
              <a:rPr lang="en-US" altLang="en-US" dirty="0"/>
            </a:br>
            <a:r>
              <a:rPr lang="en-US" altLang="en-US" dirty="0"/>
              <a:t>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sales.item_name</a:t>
            </a:r>
            <a:r>
              <a:rPr lang="en-US" altLang="en-US" i="1" dirty="0"/>
              <a:t> = </a:t>
            </a:r>
            <a:r>
              <a:rPr lang="en-US" altLang="en-US" i="1" dirty="0" err="1"/>
              <a:t>itemcategory.item_name</a:t>
            </a:r>
            <a:br>
              <a:rPr lang="en-US" altLang="en-US" dirty="0"/>
            </a:br>
            <a:r>
              <a:rPr lang="en-US" altLang="en-US" dirty="0"/>
              <a:t>           </a:t>
            </a:r>
            <a:r>
              <a:rPr lang="en-US" altLang="en-US" b="1" dirty="0"/>
              <a:t>group by rollup</a:t>
            </a:r>
            <a:r>
              <a:rPr lang="en-US" altLang="en-US" dirty="0"/>
              <a:t>(</a:t>
            </a:r>
            <a:r>
              <a:rPr lang="en-US" altLang="en-US" i="1" dirty="0"/>
              <a:t>category, </a:t>
            </a:r>
            <a:r>
              <a:rPr lang="en-US" altLang="en-US" i="1" dirty="0" err="1"/>
              <a:t>item_name</a:t>
            </a:r>
            <a:r>
              <a:rPr lang="en-US" altLang="en-US" dirty="0"/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would give a hierarchical summary by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 </a:t>
            </a:r>
            <a:r>
              <a:rPr lang="en-US" altLang="en-US" dirty="0"/>
              <a:t>and by </a:t>
            </a:r>
            <a:r>
              <a:rPr lang="en-US" altLang="en-US" i="1" dirty="0"/>
              <a:t>category.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Extended Aggregation (Cont.)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>
          <a:xfrm>
            <a:off x="694678" y="1102497"/>
            <a:ext cx="7843058" cy="5367972"/>
          </a:xfrm>
        </p:spPr>
        <p:txBody>
          <a:bodyPr/>
          <a:lstStyle/>
          <a:p>
            <a:r>
              <a:rPr lang="en-US" altLang="en-US" dirty="0"/>
              <a:t>Multiple rollups and cubes can be used in a single group by clause</a:t>
            </a:r>
          </a:p>
          <a:p>
            <a:pPr lvl="1"/>
            <a:r>
              <a:rPr lang="en-US" altLang="en-US" dirty="0"/>
              <a:t>Each generates set of group by lists, cross product of sets gives overall set of group by lists</a:t>
            </a:r>
          </a:p>
          <a:p>
            <a:r>
              <a:rPr lang="en-US" altLang="en-US" dirty="0"/>
              <a:t>E.g., 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/>
              <a:t>sales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group by rollup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dirty="0"/>
              <a:t>), </a:t>
            </a:r>
            <a:r>
              <a:rPr lang="en-US" altLang="en-US" b="1" dirty="0"/>
              <a:t>rollup</a:t>
            </a:r>
            <a:r>
              <a:rPr lang="en-US" altLang="en-US" dirty="0"/>
              <a:t>(</a:t>
            </a:r>
            <a:r>
              <a:rPr lang="en-US" altLang="en-US" i="1" dirty="0"/>
              <a:t>color, size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generates the groupings 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{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()} X {(color, size), (color), ()} 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   = {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        (</a:t>
            </a:r>
            <a:r>
              <a:rPr lang="en-US" altLang="en-US" i="1" dirty="0"/>
              <a:t>color, size</a:t>
            </a:r>
            <a:r>
              <a:rPr lang="en-US" altLang="en-US" dirty="0"/>
              <a:t>), (</a:t>
            </a:r>
            <a:r>
              <a:rPr lang="en-US" altLang="en-US" i="1" dirty="0"/>
              <a:t>color</a:t>
            </a:r>
            <a:r>
              <a:rPr lang="en-US" altLang="en-US" dirty="0"/>
              <a:t>), ( ) }</a:t>
            </a:r>
          </a:p>
          <a:p>
            <a:r>
              <a:rPr lang="en-US" b="1" dirty="0"/>
              <a:t>select </a:t>
            </a:r>
            <a:r>
              <a:rPr lang="en-US" i="1" dirty="0" err="1"/>
              <a:t>item_name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quantity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from </a:t>
            </a:r>
            <a:r>
              <a:rPr lang="en-US" i="1" dirty="0"/>
              <a:t>sales</a:t>
            </a:r>
            <a:br>
              <a:rPr lang="en-US" i="1" dirty="0"/>
            </a:br>
            <a:r>
              <a:rPr lang="en-US" b="1" dirty="0"/>
              <a:t>group by grouping sets </a:t>
            </a:r>
            <a:r>
              <a:rPr lang="en-US" dirty="0"/>
              <a:t>((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                                           (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i="1" dirty="0" err="1"/>
              <a:t>item_name</a:t>
            </a:r>
            <a:r>
              <a:rPr lang="en-US" dirty="0"/>
              <a:t>)); </a:t>
            </a:r>
            <a:br>
              <a:rPr 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OLAP Implementation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694678" y="1102497"/>
            <a:ext cx="7843058" cy="5367972"/>
          </a:xfrm>
        </p:spPr>
        <p:txBody>
          <a:bodyPr/>
          <a:lstStyle/>
          <a:p>
            <a:r>
              <a:rPr lang="en-US" altLang="en-US" dirty="0"/>
              <a:t>The earliest OLAP systems used multidimensional arrays in memory to store data cubes, and are referred to as </a:t>
            </a:r>
            <a:r>
              <a:rPr lang="en-US" altLang="en-US" b="1" dirty="0">
                <a:solidFill>
                  <a:srgbClr val="000099"/>
                </a:solidFill>
              </a:rPr>
              <a:t>multidimensional OLAP (MOLAP)</a:t>
            </a:r>
            <a:r>
              <a:rPr lang="en-US" altLang="en-US" dirty="0"/>
              <a:t> systems.</a:t>
            </a:r>
          </a:p>
          <a:p>
            <a:r>
              <a:rPr lang="en-US" altLang="en-US" dirty="0"/>
              <a:t>OLAP implementations using only relational database features are called </a:t>
            </a:r>
            <a:r>
              <a:rPr lang="en-US" altLang="en-US" b="1" dirty="0">
                <a:solidFill>
                  <a:srgbClr val="000099"/>
                </a:solidFill>
              </a:rPr>
              <a:t>relational OLAP (ROLAP)</a:t>
            </a:r>
            <a:r>
              <a:rPr lang="en-US" altLang="en-US" dirty="0"/>
              <a:t> systems</a:t>
            </a:r>
          </a:p>
          <a:p>
            <a:r>
              <a:rPr lang="en-US" altLang="en-US" dirty="0"/>
              <a:t>Hybrid systems, which store some summaries in memory and store the base data and other summaries in a relational database, are called </a:t>
            </a:r>
            <a:r>
              <a:rPr lang="en-US" altLang="en-US" b="1" dirty="0">
                <a:solidFill>
                  <a:srgbClr val="000099"/>
                </a:solidFill>
              </a:rPr>
              <a:t>hybrid OLAP (HOLAP)</a:t>
            </a:r>
            <a:r>
              <a:rPr lang="en-US" altLang="en-US" b="1" dirty="0"/>
              <a:t> </a:t>
            </a:r>
            <a:r>
              <a:rPr lang="en-US" altLang="en-US" dirty="0"/>
              <a:t>systems.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OLAP Implementation (Cont.)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idx="1"/>
          </p:nvPr>
        </p:nvSpPr>
        <p:spPr>
          <a:xfrm>
            <a:off x="694678" y="1129130"/>
            <a:ext cx="7843058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Early OLAP systems precomputed </a:t>
            </a:r>
            <a:r>
              <a:rPr lang="en-US" altLang="en-US" i="1" dirty="0"/>
              <a:t>all</a:t>
            </a:r>
            <a:r>
              <a:rPr lang="en-US" altLang="en-US" dirty="0"/>
              <a:t> possible aggregates in order to provide online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Space and time requirements for doing so can be very high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2</a:t>
            </a:r>
            <a:r>
              <a:rPr lang="en-US" altLang="en-US" baseline="30000" dirty="0"/>
              <a:t>n</a:t>
            </a:r>
            <a:r>
              <a:rPr lang="en-US" altLang="en-US" dirty="0"/>
              <a:t> combinations of </a:t>
            </a:r>
            <a:r>
              <a:rPr lang="en-US" altLang="en-US" b="1" dirty="0"/>
              <a:t>group by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It suffices to precompute some aggregates, and compute others on demand from one of the precomputed aggregates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Can compute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 from an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 </a:t>
            </a:r>
          </a:p>
          <a:p>
            <a:pPr lvl="3">
              <a:lnSpc>
                <a:spcPct val="90000"/>
              </a:lnSpc>
            </a:pPr>
            <a:r>
              <a:rPr lang="en-US" altLang="en-US" dirty="0"/>
              <a:t>For all but a few </a:t>
            </a:r>
            <a:r>
              <a:rPr lang="ja-JP" altLang="en-US" dirty="0"/>
              <a:t>“</a:t>
            </a:r>
            <a:r>
              <a:rPr lang="en-US" altLang="ja-JP" dirty="0"/>
              <a:t>non-decomposable</a:t>
            </a:r>
            <a:r>
              <a:rPr lang="ja-JP" altLang="en-US" dirty="0"/>
              <a:t>”</a:t>
            </a:r>
            <a:r>
              <a:rPr lang="en-US" altLang="ja-JP" dirty="0"/>
              <a:t> aggregates such as </a:t>
            </a:r>
            <a:r>
              <a:rPr lang="en-US" altLang="ja-JP" i="1" dirty="0"/>
              <a:t>median</a:t>
            </a:r>
            <a:endParaRPr lang="en-US" altLang="ja-JP" dirty="0"/>
          </a:p>
          <a:p>
            <a:pPr lvl="3">
              <a:lnSpc>
                <a:spcPct val="90000"/>
              </a:lnSpc>
            </a:pPr>
            <a:r>
              <a:rPr lang="en-US" altLang="en-US" dirty="0"/>
              <a:t>is cheaper than computing it from scratch </a:t>
            </a: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dirty="0"/>
              <a:t>Several optimizations available for computing multiple aggregates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Can compute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 from an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Can compute aggregates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 and (</a:t>
            </a:r>
            <a:r>
              <a:rPr lang="en-US" altLang="en-US" i="1" dirty="0" err="1"/>
              <a:t>item_name</a:t>
            </a:r>
            <a:r>
              <a:rPr lang="en-US" altLang="en-US" dirty="0"/>
              <a:t>) using a single sorting </a:t>
            </a:r>
            <a:br>
              <a:rPr lang="en-US" altLang="en-US" dirty="0"/>
            </a:br>
            <a:r>
              <a:rPr lang="en-US" altLang="en-US" dirty="0"/>
              <a:t>of the base data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A115-A4CA-45BB-A3C9-F6295418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Reporting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B7E0-6EC8-4B77-8D52-50B15341C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78" y="1102497"/>
            <a:ext cx="7843058" cy="536797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Reporting tools</a:t>
            </a:r>
            <a:r>
              <a:rPr lang="en-IN" dirty="0"/>
              <a:t> help create formatted reports with tabular/graphical representation of data</a:t>
            </a:r>
          </a:p>
          <a:p>
            <a:pPr lvl="1"/>
            <a:r>
              <a:rPr lang="en-IN" dirty="0"/>
              <a:t>E.g., SQL Server reporting services, Crystal Reports</a:t>
            </a:r>
          </a:p>
          <a:p>
            <a:r>
              <a:rPr lang="en-IN" b="1" dirty="0">
                <a:solidFill>
                  <a:srgbClr val="002060"/>
                </a:solidFill>
              </a:rPr>
              <a:t>Data visualization </a:t>
            </a:r>
            <a:r>
              <a:rPr lang="en-IN" dirty="0"/>
              <a:t>tools help create interactive visualization of data</a:t>
            </a:r>
          </a:p>
          <a:p>
            <a:pPr lvl="1"/>
            <a:r>
              <a:rPr lang="en-IN" dirty="0"/>
              <a:t>E.g., Tableau, </a:t>
            </a:r>
            <a:r>
              <a:rPr lang="en-IN" dirty="0" err="1"/>
              <a:t>FusionChart</a:t>
            </a:r>
            <a:r>
              <a:rPr lang="en-IN" dirty="0"/>
              <a:t>, </a:t>
            </a:r>
            <a:r>
              <a:rPr lang="en-IN" dirty="0" err="1"/>
              <a:t>plotly</a:t>
            </a:r>
            <a:r>
              <a:rPr lang="en-IN" dirty="0"/>
              <a:t>, </a:t>
            </a:r>
            <a:r>
              <a:rPr lang="en-IN" dirty="0" err="1"/>
              <a:t>Datawrapper</a:t>
            </a:r>
            <a:r>
              <a:rPr lang="en-IN" dirty="0"/>
              <a:t>, Google Charts, etc.</a:t>
            </a:r>
          </a:p>
          <a:p>
            <a:pPr lvl="1"/>
            <a:r>
              <a:rPr lang="en-IN" dirty="0"/>
              <a:t>Frontend typically based on </a:t>
            </a:r>
            <a:r>
              <a:rPr lang="en-IN" dirty="0" err="1"/>
              <a:t>HTML+JavaScript</a:t>
            </a:r>
            <a:r>
              <a:rPr lang="en-IN" dirty="0"/>
              <a:t> 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8D6ED4-7CAA-456F-901C-84BFC98E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2495" y="3232186"/>
            <a:ext cx="5318221" cy="28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70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578A6-EC54-48CE-9445-F404EAF6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84338"/>
            <a:ext cx="7772400" cy="1025208"/>
          </a:xfrm>
        </p:spPr>
        <p:txBody>
          <a:bodyPr/>
          <a:lstStyle/>
          <a:p>
            <a:pPr algn="ctr"/>
            <a:r>
              <a:rPr lang="en-IN" sz="2800" dirty="0"/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81959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Mining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345174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mining </a:t>
            </a:r>
            <a:r>
              <a:rPr lang="en-US" altLang="en-US" dirty="0">
                <a:ea typeface="ＭＳ Ｐゴシック" panose="020B0600070205080204" pitchFamily="34" charset="-128"/>
              </a:rPr>
              <a:t>is the process of semi-automatically analyzing large databases to find useful patterns</a:t>
            </a:r>
            <a:endParaRPr lang="en-US" altLang="en-US" b="1" dirty="0">
              <a:solidFill>
                <a:srgbClr val="00206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Similar goals to machine learning, but on very large volumes of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Part of the larger area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knowledge discovery in databases</a:t>
            </a:r>
            <a:r>
              <a:rPr lang="en-US" altLang="en-US" dirty="0">
                <a:ea typeface="ＭＳ Ｐゴシック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KDD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types of knowledge can be represented as rules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More generally, knowledge is discovered by applying machine learning techniques on past instances of data, to form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model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Model is then used to make predictions for new instances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0E55264-F41C-B344-9AF3-A48E76435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3414"/>
              </p:ext>
            </p:extLst>
          </p:nvPr>
        </p:nvGraphicFramePr>
        <p:xfrm>
          <a:off x="231226" y="1258963"/>
          <a:ext cx="151349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491">
                  <a:extLst>
                    <a:ext uri="{9D8B030D-6E8A-4147-A177-3AD203B41FA5}">
                      <a16:colId xmlns:a16="http://schemas.microsoft.com/office/drawing/2014/main" val="3253023838"/>
                    </a:ext>
                  </a:extLst>
                </a:gridCol>
              </a:tblGrid>
              <a:tr h="36284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449402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693155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16641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469170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415233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917423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23639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25620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139623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68547"/>
                  </a:ext>
                </a:extLst>
              </a:tr>
            </a:tbl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6CEFBDD6-6E13-A640-8FDE-564A8E53AE8F}"/>
              </a:ext>
            </a:extLst>
          </p:cNvPr>
          <p:cNvSpPr/>
          <p:nvPr/>
        </p:nvSpPr>
        <p:spPr bwMode="auto">
          <a:xfrm>
            <a:off x="1860331" y="1258963"/>
            <a:ext cx="315310" cy="1147906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E4FB24-AF6A-B742-9549-2A7764431412}"/>
              </a:ext>
            </a:extLst>
          </p:cNvPr>
          <p:cNvSpPr/>
          <p:nvPr/>
        </p:nvSpPr>
        <p:spPr bwMode="auto">
          <a:xfrm>
            <a:off x="1860331" y="2493928"/>
            <a:ext cx="315310" cy="1147906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0480FB-9105-4A4C-9022-2BBC201D8EA8}"/>
              </a:ext>
            </a:extLst>
          </p:cNvPr>
          <p:cNvSpPr/>
          <p:nvPr/>
        </p:nvSpPr>
        <p:spPr bwMode="auto">
          <a:xfrm>
            <a:off x="1860331" y="3723987"/>
            <a:ext cx="315310" cy="1147906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741C43-60F3-484A-B913-6C0DD1193657}"/>
              </a:ext>
            </a:extLst>
          </p:cNvPr>
          <p:cNvSpPr/>
          <p:nvPr/>
        </p:nvSpPr>
        <p:spPr bwMode="auto">
          <a:xfrm>
            <a:off x="3552497" y="1258963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53A591-B11C-A343-9A9F-879847A2A180}"/>
              </a:ext>
            </a:extLst>
          </p:cNvPr>
          <p:cNvSpPr/>
          <p:nvPr/>
        </p:nvSpPr>
        <p:spPr bwMode="auto">
          <a:xfrm>
            <a:off x="3641834" y="2493928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1545B-9BCB-B542-892C-21AF8FB67D39}"/>
              </a:ext>
            </a:extLst>
          </p:cNvPr>
          <p:cNvSpPr/>
          <p:nvPr/>
        </p:nvSpPr>
        <p:spPr bwMode="auto">
          <a:xfrm>
            <a:off x="3641834" y="3779166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C4B224-0F4F-6146-9B6A-C766BCEA8E1D}"/>
              </a:ext>
            </a:extLst>
          </p:cNvPr>
          <p:cNvCxnSpPr>
            <a:endCxn id="7" idx="1"/>
          </p:cNvCxnSpPr>
          <p:nvPr/>
        </p:nvCxnSpPr>
        <p:spPr bwMode="auto">
          <a:xfrm flipV="1">
            <a:off x="2175641" y="1754089"/>
            <a:ext cx="1376856" cy="78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B9898-1A1E-854C-BC40-5BECCF1B95B4}"/>
              </a:ext>
            </a:extLst>
          </p:cNvPr>
          <p:cNvCxnSpPr/>
          <p:nvPr/>
        </p:nvCxnSpPr>
        <p:spPr bwMode="auto">
          <a:xfrm flipV="1">
            <a:off x="2175641" y="2989054"/>
            <a:ext cx="1376856" cy="78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BF21A8-46FE-C948-9095-CFD2F91F54BC}"/>
              </a:ext>
            </a:extLst>
          </p:cNvPr>
          <p:cNvCxnSpPr/>
          <p:nvPr/>
        </p:nvCxnSpPr>
        <p:spPr bwMode="auto">
          <a:xfrm flipV="1">
            <a:off x="2175641" y="4234877"/>
            <a:ext cx="1376856" cy="78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9C0B81-F8B4-5B47-88A1-5528C2AD81B7}"/>
              </a:ext>
            </a:extLst>
          </p:cNvPr>
          <p:cNvSpPr/>
          <p:nvPr/>
        </p:nvSpPr>
        <p:spPr bwMode="auto">
          <a:xfrm>
            <a:off x="6011918" y="1258962"/>
            <a:ext cx="1093075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A-K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5B8DDC6-A0C9-CA4F-AE6B-C028AC648F2A}"/>
              </a:ext>
            </a:extLst>
          </p:cNvPr>
          <p:cNvSpPr/>
          <p:nvPr/>
        </p:nvSpPr>
        <p:spPr bwMode="auto">
          <a:xfrm>
            <a:off x="6011917" y="2493927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K-P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D9D549-7D2F-5040-886D-0C2CACE21F5B}"/>
              </a:ext>
            </a:extLst>
          </p:cNvPr>
          <p:cNvSpPr/>
          <p:nvPr/>
        </p:nvSpPr>
        <p:spPr bwMode="auto">
          <a:xfrm>
            <a:off x="6011918" y="3779166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P-Z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71E63F-5CBE-384B-BDCB-6B30F1535F91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 flipV="1">
            <a:off x="4824248" y="1754088"/>
            <a:ext cx="118767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E74EC1-87A0-BB43-96B6-983DCB981791}"/>
              </a:ext>
            </a:extLst>
          </p:cNvPr>
          <p:cNvCxnSpPr>
            <a:cxnSpLocks/>
          </p:cNvCxnSpPr>
          <p:nvPr/>
        </p:nvCxnSpPr>
        <p:spPr bwMode="auto">
          <a:xfrm>
            <a:off x="4824248" y="1926719"/>
            <a:ext cx="1187669" cy="911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2A841E-B049-0649-A422-372451975F76}"/>
              </a:ext>
            </a:extLst>
          </p:cNvPr>
          <p:cNvCxnSpPr>
            <a:cxnSpLocks/>
          </p:cNvCxnSpPr>
          <p:nvPr/>
        </p:nvCxnSpPr>
        <p:spPr bwMode="auto">
          <a:xfrm>
            <a:off x="4824248" y="2049076"/>
            <a:ext cx="1187669" cy="22875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6511CF0-81D3-3C40-BF11-2303DD3957CB}"/>
              </a:ext>
            </a:extLst>
          </p:cNvPr>
          <p:cNvSpPr/>
          <p:nvPr/>
        </p:nvSpPr>
        <p:spPr bwMode="auto">
          <a:xfrm>
            <a:off x="7709341" y="2438749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86CBB9-C119-9840-BC51-5BBB2734ECD4}"/>
              </a:ext>
            </a:extLst>
          </p:cNvPr>
          <p:cNvCxnSpPr>
            <a:cxnSpLocks/>
          </p:cNvCxnSpPr>
          <p:nvPr/>
        </p:nvCxnSpPr>
        <p:spPr bwMode="auto">
          <a:xfrm>
            <a:off x="7104993" y="1726674"/>
            <a:ext cx="882869" cy="712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725F48-B5E5-574C-9725-60528B40A511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 flipV="1">
            <a:off x="7283667" y="2933875"/>
            <a:ext cx="425674" cy="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AECED1-F79E-C744-93FA-A0D1B196A7A6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3667" y="3284038"/>
            <a:ext cx="425674" cy="9774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5085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Types of Data Mining Tasks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Prediction</a:t>
            </a:r>
            <a:r>
              <a:rPr lang="en-US" altLang="en-US" dirty="0">
                <a:ea typeface="ＭＳ Ｐゴシック" panose="020B0600070205080204" pitchFamily="34" charset="-128"/>
              </a:rPr>
              <a:t> based on past history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Predict if a credit card applicant poses a good credit risk, based on some attributes (income, job type, age, ..) and past history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Predict if a pattern of phone calling card usage is likely to be fraudulent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examples of prediction mechanisms: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Classification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Items (with associated attributes) belong to one of several classes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Training instances </a:t>
            </a:r>
            <a:r>
              <a:rPr lang="en-US" altLang="en-US" dirty="0">
                <a:ea typeface="ＭＳ Ｐゴシック" panose="020B0600070205080204" pitchFamily="34" charset="-128"/>
              </a:rPr>
              <a:t>have attribute values and classes provided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new item whose class is unknown, predict to which class it belongs based on its attribute values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Regression</a:t>
            </a:r>
            <a:r>
              <a:rPr lang="en-US" altLang="en-US" dirty="0">
                <a:ea typeface="ＭＳ Ｐゴシック" panose="020B0600070205080204" pitchFamily="34" charset="-128"/>
              </a:rPr>
              <a:t> formulae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set of mappings for an unknown function, predict the function result for a new parameter value</a:t>
            </a:r>
          </a:p>
        </p:txBody>
      </p:sp>
    </p:spTree>
    <p:extLst>
      <p:ext uri="{BB962C8B-B14F-4D97-AF65-F5344CB8AC3E}">
        <p14:creationId xmlns:p14="http://schemas.microsoft.com/office/powerpoint/2010/main" val="1927040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Mining (Cont.)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3460625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Descriptive Patterns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Associations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Find books that are often bought by “similar” customers.  If a new such customer buys one such book, suggest the others too.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Associations may be used as a first step in detecting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causation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E.g., association between exposure to chemical X and cancer,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Clusters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E.g., typhoid cases were clustered in an area surrounding a contaminated well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Detection of clusters remains important in detecting epidemics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Classification Rules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help assign new objects to classes.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given a new automobile insurance applicant, should he or she be classified as low risk, medium risk or high risk?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for above example could use a variety of data, such as educational level, salary, age, etc.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</a:t>
            </a:r>
            <a:r>
              <a:rPr lang="en-US" altLang="en-US" dirty="0">
                <a:ea typeface="ＭＳ Ｐゴシック" panose="020B0600070205080204" pitchFamily="34" charset="-128"/>
              </a:rPr>
              <a:t> person P,  </a:t>
            </a:r>
            <a:r>
              <a:rPr lang="en-US" altLang="en-US" dirty="0" err="1">
                <a:ea typeface="ＭＳ Ｐゴシック" panose="020B0600070205080204" pitchFamily="34" charset="-128"/>
              </a:rPr>
              <a:t>P.degree</a:t>
            </a:r>
            <a:r>
              <a:rPr lang="en-US" altLang="en-US" dirty="0">
                <a:ea typeface="ＭＳ Ｐゴシック" panose="020B0600070205080204" pitchFamily="34" charset="-128"/>
              </a:rPr>
              <a:t> = masters </a:t>
            </a:r>
            <a:r>
              <a:rPr lang="en-US" altLang="en-US" b="1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&gt; 75,000 </a:t>
            </a:r>
          </a:p>
          <a:p>
            <a:pPr lvl="2">
              <a:buFont typeface="Webdings" panose="05030102010509060703" pitchFamily="18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                                                      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P.credit</a:t>
            </a:r>
            <a:r>
              <a:rPr lang="en-US" altLang="en-US" dirty="0">
                <a:ea typeface="ＭＳ Ｐゴシック" panose="020B0600070205080204" pitchFamily="34" charset="-128"/>
              </a:rPr>
              <a:t> = excellent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</a:t>
            </a:r>
            <a:r>
              <a:rPr lang="en-US" altLang="en-US" dirty="0">
                <a:ea typeface="ＭＳ Ｐゴシック" panose="020B0600070205080204" pitchFamily="34" charset="-128"/>
              </a:rPr>
              <a:t> person P,  </a:t>
            </a:r>
            <a:r>
              <a:rPr lang="en-US" altLang="en-US" dirty="0" err="1">
                <a:ea typeface="ＭＳ Ｐゴシック" panose="020B0600070205080204" pitchFamily="34" charset="-128"/>
              </a:rPr>
              <a:t>P.degree</a:t>
            </a:r>
            <a:r>
              <a:rPr lang="en-US" altLang="en-US" dirty="0">
                <a:ea typeface="ＭＳ Ｐゴシック" panose="020B0600070205080204" pitchFamily="34" charset="-128"/>
              </a:rPr>
              <a:t> = bachelors </a:t>
            </a:r>
            <a:r>
              <a:rPr lang="en-US" altLang="en-US" b="1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         (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</a:t>
            </a:r>
            <a:r>
              <a:rPr lang="en-US" altLang="en-US" dirty="0">
                <a:ea typeface="ＭＳ Ｐゴシック" panose="020B0600070205080204" pitchFamily="34" charset="-128"/>
              </a:rPr>
              <a:t> 25,000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lang="en-US" altLang="en-US" dirty="0">
                <a:ea typeface="ＭＳ Ｐゴシック" panose="020B0600070205080204" pitchFamily="34" charset="-128"/>
              </a:rPr>
              <a:t> 75,000)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                                                     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P.credit</a:t>
            </a:r>
            <a:r>
              <a:rPr lang="en-US" altLang="en-US" dirty="0">
                <a:ea typeface="ＭＳ Ｐゴシック" panose="020B0600070205080204" pitchFamily="34" charset="-128"/>
              </a:rPr>
              <a:t> = good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Rules are not necessarily exact: there may be some misclassifications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can be shown compactly as a decision tree.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Decision Tree Classifiers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56C7CD-4D07-4FB5-9859-5197169A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350" y="1172901"/>
            <a:ext cx="7648588" cy="479247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Decision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37092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Each internal node of the tree partitions the data into groups based on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partitioning attribute</a:t>
            </a:r>
            <a:r>
              <a:rPr lang="en-US" altLang="en-US" dirty="0">
                <a:ea typeface="ＭＳ Ｐゴシック" panose="020B0600070205080204" pitchFamily="34" charset="-128"/>
              </a:rPr>
              <a:t>, and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partitioning condition </a:t>
            </a:r>
            <a:r>
              <a:rPr lang="en-US" altLang="en-US" dirty="0">
                <a:ea typeface="ＭＳ Ｐゴシック" panose="020B0600070205080204" pitchFamily="34" charset="-128"/>
              </a:rPr>
              <a:t>for the node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Leaf node:</a:t>
            </a:r>
            <a:endParaRPr lang="en-US" altLang="en-US" dirty="0">
              <a:solidFill>
                <a:srgbClr val="CC33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 (or most) of the items at the node belong to the same class, 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 attributes have been considered, and no further partitioning is possible.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Traverse tree from top to make a prediction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Number of techniques for constructing decision tree classifiers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omit details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Bayesian Classifiers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9131"/>
            <a:ext cx="7843058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Bayesian classifiers 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Bayes theorem</a:t>
            </a:r>
            <a:r>
              <a:rPr lang="en-US" altLang="en-US" dirty="0">
                <a:ea typeface="ＭＳ Ｐゴシック" panose="020B0600070205080204" pitchFamily="34" charset="-128"/>
              </a:rPr>
              <a:t>, which says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  <a:r>
              <a:rPr lang="en-US" altLang="en-US" i="1" dirty="0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           		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where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being in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generating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given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 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probability of occurrence of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and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occuring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</a:t>
            </a:r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3555545" y="1853119"/>
            <a:ext cx="158251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Naïve Bayesian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Bayesian classifiers require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computation of</a:t>
            </a:r>
            <a:r>
              <a:rPr lang="en-US" altLang="en-US" i="1" dirty="0">
                <a:ea typeface="ＭＳ Ｐゴシック" panose="020B0600070205080204" pitchFamily="34" charset="-128"/>
              </a:rPr>
              <a:t> 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precomputation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can be ignored since it is the same for all classes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To simplify the task,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naïve Bayesian classifiers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assume attributes have independent distributions, and thereby estimate</a:t>
            </a:r>
          </a:p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*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* ….* (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of the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can be estimated from a histogram on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</a:rPr>
              <a:t>values for each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 the histogram is computed from the training instances </a:t>
            </a:r>
            <a:endParaRPr lang="en-US" altLang="en-US" i="1" baseline="-25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Histograms on multiple attributes are more expensive to compute and store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1ADB-C7DD-488D-B9B1-2FD638CC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73C9-CD03-4C55-B523-C45CF9C9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 2-dimensional example:</a:t>
            </a:r>
          </a:p>
          <a:p>
            <a:pPr lvl="1"/>
            <a:r>
              <a:rPr lang="en-IN" dirty="0"/>
              <a:t>Points are in two classes</a:t>
            </a:r>
          </a:p>
          <a:p>
            <a:pPr lvl="1"/>
            <a:r>
              <a:rPr lang="en-IN" dirty="0"/>
              <a:t>Find a line (</a:t>
            </a:r>
            <a:r>
              <a:rPr lang="en-IN" b="1" dirty="0">
                <a:solidFill>
                  <a:srgbClr val="002060"/>
                </a:solidFill>
              </a:rPr>
              <a:t>maximum margin line</a:t>
            </a:r>
            <a:r>
              <a:rPr lang="en-IN" dirty="0"/>
              <a:t>) </a:t>
            </a:r>
            <a:r>
              <a:rPr lang="en-IN" dirty="0" err="1"/>
              <a:t>s.t.</a:t>
            </a:r>
            <a:r>
              <a:rPr lang="en-IN" dirty="0"/>
              <a:t> line divides two classes, and distance from nearest point in either class is maximum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4C6A5A-6D99-44EE-9B18-9144CF809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9271" y="2710543"/>
            <a:ext cx="3210030" cy="28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97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72A8-ACF4-48A3-AEDB-1A76F27A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472C-803E-4DDF-89DF-B91AF6EC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n-dimensions points are divided by a plane, instead of a line</a:t>
            </a:r>
          </a:p>
          <a:p>
            <a:r>
              <a:rPr lang="en-IN" dirty="0"/>
              <a:t>SVMs can be used separators that are curve, not necessarily linear, by transforming points before classification</a:t>
            </a:r>
          </a:p>
          <a:p>
            <a:pPr lvl="1"/>
            <a:r>
              <a:rPr lang="en-IN" dirty="0"/>
              <a:t>Transformation functions may be non-linear and are called kernel functions</a:t>
            </a:r>
          </a:p>
          <a:p>
            <a:pPr lvl="1"/>
            <a:r>
              <a:rPr lang="en-IN" dirty="0"/>
              <a:t>Separator is a plane in the transformed space, but maps to curve in original space</a:t>
            </a:r>
          </a:p>
          <a:p>
            <a:r>
              <a:rPr lang="en-IN" dirty="0"/>
              <a:t>There may not be an exact planar separator for a given set of points</a:t>
            </a:r>
          </a:p>
          <a:p>
            <a:pPr lvl="1"/>
            <a:r>
              <a:rPr lang="en-IN" dirty="0"/>
              <a:t>Choose plane that best separates points</a:t>
            </a:r>
          </a:p>
          <a:p>
            <a:r>
              <a:rPr lang="en-IN" dirty="0"/>
              <a:t>N-</a:t>
            </a:r>
            <a:r>
              <a:rPr lang="en-IN" dirty="0" err="1"/>
              <a:t>ary</a:t>
            </a:r>
            <a:r>
              <a:rPr lang="en-IN" dirty="0"/>
              <a:t> classification can be done by N binary classifications</a:t>
            </a:r>
          </a:p>
          <a:p>
            <a:pPr lvl="1" algn="just"/>
            <a:r>
              <a:rPr lang="en-IN" dirty="0"/>
              <a:t>In class </a:t>
            </a:r>
            <a:r>
              <a:rPr lang="en-IN" i="1" dirty="0" err="1"/>
              <a:t>i</a:t>
            </a:r>
            <a:r>
              <a:rPr lang="en-IN" dirty="0"/>
              <a:t> vs. not in class </a:t>
            </a:r>
            <a:r>
              <a:rPr lang="en-IN" i="1" dirty="0" err="1"/>
              <a:t>i</a:t>
            </a:r>
            <a:r>
              <a:rPr lang="en-IN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6290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52D0-CC4B-498E-852D-D12DCB01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102497"/>
            <a:ext cx="4456591" cy="5367972"/>
          </a:xfrm>
        </p:spPr>
        <p:txBody>
          <a:bodyPr/>
          <a:lstStyle/>
          <a:p>
            <a:r>
              <a:rPr lang="en-IN" dirty="0"/>
              <a:t>Neural network has multiple layers</a:t>
            </a:r>
          </a:p>
          <a:p>
            <a:pPr lvl="1"/>
            <a:r>
              <a:rPr lang="en-IN" dirty="0"/>
              <a:t>Each layer acts as input to next later</a:t>
            </a:r>
          </a:p>
          <a:p>
            <a:r>
              <a:rPr lang="en-IN" dirty="0"/>
              <a:t>First layer has input nodes, which are assigned values from input attributes</a:t>
            </a:r>
          </a:p>
          <a:p>
            <a:r>
              <a:rPr lang="en-IN" dirty="0"/>
              <a:t>Each node combines values of its inputs using some weight function to compute its value</a:t>
            </a:r>
          </a:p>
          <a:p>
            <a:pPr lvl="1"/>
            <a:r>
              <a:rPr lang="en-IN" dirty="0"/>
              <a:t>Weights are associated with edges</a:t>
            </a:r>
          </a:p>
          <a:p>
            <a:r>
              <a:rPr lang="en-IN" dirty="0"/>
              <a:t>For classification, each output value indicates likelihood of the input instance belonging to that class</a:t>
            </a:r>
          </a:p>
          <a:p>
            <a:pPr lvl="1"/>
            <a:r>
              <a:rPr lang="en-IN" dirty="0"/>
              <a:t>Pick class with maximum likelihood</a:t>
            </a:r>
          </a:p>
          <a:p>
            <a:r>
              <a:rPr lang="en-IN" dirty="0"/>
              <a:t>Weights of edges are key to classification</a:t>
            </a:r>
          </a:p>
          <a:p>
            <a:r>
              <a:rPr lang="en-IN" dirty="0"/>
              <a:t>Edge weights are learnt during training phase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996F0C-3D9C-44C8-94C6-6B60D5B3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Classifiers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3EDB-0C06-41F9-B7D6-4B3249FE0098}"/>
              </a:ext>
            </a:extLst>
          </p:cNvPr>
          <p:cNvSpPr txBox="1">
            <a:spLocks/>
          </p:cNvSpPr>
          <p:nvPr/>
        </p:nvSpPr>
        <p:spPr bwMode="auto">
          <a:xfrm>
            <a:off x="3790676" y="360347"/>
            <a:ext cx="5054874" cy="3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charset="0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endParaRPr lang="en-IN" kern="0" dirty="0"/>
          </a:p>
        </p:txBody>
      </p:sp>
      <p:pic>
        <p:nvPicPr>
          <p:cNvPr id="7" name="Picture 2" descr="https://upload.wikimedia.org/wikipedia/commons/thumb/4/46/Colored_neural_network.svg/800px-Colored_neural_network.svg.png">
            <a:extLst>
              <a:ext uri="{FF2B5EF4-FFF2-40B4-BE49-F238E27FC236}">
                <a16:creationId xmlns:a16="http://schemas.microsoft.com/office/drawing/2014/main" id="{AF9A7F36-E07A-4380-990C-AE80FC43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28" y="1882185"/>
            <a:ext cx="2960914" cy="35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68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440B895-E760-2945-B17A-D49F034E8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53737"/>
              </p:ext>
            </p:extLst>
          </p:nvPr>
        </p:nvGraphicFramePr>
        <p:xfrm>
          <a:off x="336331" y="1103586"/>
          <a:ext cx="5496909" cy="449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627">
                  <a:extLst>
                    <a:ext uri="{9D8B030D-6E8A-4147-A177-3AD203B41FA5}">
                      <a16:colId xmlns:a16="http://schemas.microsoft.com/office/drawing/2014/main" val="3090991806"/>
                    </a:ext>
                  </a:extLst>
                </a:gridCol>
                <a:gridCol w="1561094">
                  <a:extLst>
                    <a:ext uri="{9D8B030D-6E8A-4147-A177-3AD203B41FA5}">
                      <a16:colId xmlns:a16="http://schemas.microsoft.com/office/drawing/2014/main" val="712666983"/>
                    </a:ext>
                  </a:extLst>
                </a:gridCol>
                <a:gridCol w="1561094">
                  <a:extLst>
                    <a:ext uri="{9D8B030D-6E8A-4147-A177-3AD203B41FA5}">
                      <a16:colId xmlns:a16="http://schemas.microsoft.com/office/drawing/2014/main" val="1169494686"/>
                    </a:ext>
                  </a:extLst>
                </a:gridCol>
                <a:gridCol w="1561094">
                  <a:extLst>
                    <a:ext uri="{9D8B030D-6E8A-4147-A177-3AD203B41FA5}">
                      <a16:colId xmlns:a16="http://schemas.microsoft.com/office/drawing/2014/main" val="1775062811"/>
                    </a:ext>
                  </a:extLst>
                </a:gridCol>
              </a:tblGrid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ccno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06932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82046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831456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30191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375469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447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428058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737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5828F6-9D39-4F4D-9913-3424A3C359A7}"/>
              </a:ext>
            </a:extLst>
          </p:cNvPr>
          <p:cNvSpPr txBox="1"/>
          <p:nvPr/>
        </p:nvSpPr>
        <p:spPr>
          <a:xfrm>
            <a:off x="767255" y="609600"/>
            <a:ext cx="217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Credit Transactions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80866-F889-674E-8765-81410ACED096}"/>
              </a:ext>
            </a:extLst>
          </p:cNvPr>
          <p:cNvSpPr/>
          <p:nvPr/>
        </p:nvSpPr>
        <p:spPr bwMode="auto">
          <a:xfrm>
            <a:off x="325821" y="1681655"/>
            <a:ext cx="5517931" cy="10825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CFCCD-CCD1-724C-AB8E-4161D1F58B02}"/>
              </a:ext>
            </a:extLst>
          </p:cNvPr>
          <p:cNvSpPr txBox="1"/>
          <p:nvPr/>
        </p:nvSpPr>
        <p:spPr>
          <a:xfrm>
            <a:off x="6061472" y="203827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308E8-0C7A-0041-B5AE-B80C8074995F}"/>
              </a:ext>
            </a:extLst>
          </p:cNvPr>
          <p:cNvSpPr/>
          <p:nvPr/>
        </p:nvSpPr>
        <p:spPr bwMode="auto">
          <a:xfrm>
            <a:off x="325819" y="2811519"/>
            <a:ext cx="5517931" cy="10825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E2939-3BF5-6F44-9E9D-887E22F9971C}"/>
              </a:ext>
            </a:extLst>
          </p:cNvPr>
          <p:cNvSpPr txBox="1"/>
          <p:nvPr/>
        </p:nvSpPr>
        <p:spPr>
          <a:xfrm>
            <a:off x="6061473" y="31174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HDD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3D1D7-16F2-0F4C-9319-013E1B72A93B}"/>
              </a:ext>
            </a:extLst>
          </p:cNvPr>
          <p:cNvSpPr/>
          <p:nvPr/>
        </p:nvSpPr>
        <p:spPr bwMode="auto">
          <a:xfrm>
            <a:off x="336331" y="4001818"/>
            <a:ext cx="5517931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99662-A599-F848-BB53-AF2B39A71264}"/>
              </a:ext>
            </a:extLst>
          </p:cNvPr>
          <p:cNvSpPr txBox="1"/>
          <p:nvPr/>
        </p:nvSpPr>
        <p:spPr>
          <a:xfrm>
            <a:off x="6061472" y="4451555"/>
            <a:ext cx="68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Tape</a:t>
            </a:r>
          </a:p>
        </p:txBody>
      </p:sp>
    </p:spTree>
    <p:extLst>
      <p:ext uri="{BB962C8B-B14F-4D97-AF65-F5344CB8AC3E}">
        <p14:creationId xmlns:p14="http://schemas.microsoft.com/office/powerpoint/2010/main" val="3490915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52D0-CC4B-498E-852D-D12DCB01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8" y="1102497"/>
            <a:ext cx="4347935" cy="5367972"/>
          </a:xfrm>
        </p:spPr>
        <p:txBody>
          <a:bodyPr/>
          <a:lstStyle/>
          <a:p>
            <a:r>
              <a:rPr lang="en-IN" dirty="0"/>
              <a:t>Value of a node may be linear combination of inputs, or may be a non-linear function </a:t>
            </a:r>
          </a:p>
          <a:p>
            <a:pPr lvl="1"/>
            <a:r>
              <a:rPr lang="en-IN" dirty="0"/>
              <a:t>E.g., sigmoid function</a:t>
            </a:r>
          </a:p>
          <a:p>
            <a:r>
              <a:rPr lang="en-IN" b="1" dirty="0">
                <a:solidFill>
                  <a:srgbClr val="002060"/>
                </a:solidFill>
              </a:rPr>
              <a:t>Backpropagation algorithm </a:t>
            </a:r>
            <a:r>
              <a:rPr lang="en-IN" dirty="0"/>
              <a:t>works as follows</a:t>
            </a:r>
          </a:p>
          <a:p>
            <a:pPr lvl="1"/>
            <a:r>
              <a:rPr lang="en-IN" dirty="0"/>
              <a:t>Weights are set randomly initially</a:t>
            </a:r>
          </a:p>
          <a:p>
            <a:pPr lvl="1"/>
            <a:r>
              <a:rPr lang="en-IN" dirty="0"/>
              <a:t>Training instances are processed one at a time</a:t>
            </a:r>
          </a:p>
          <a:p>
            <a:pPr lvl="2"/>
            <a:r>
              <a:rPr lang="en-IN" dirty="0"/>
              <a:t>Output is computed using current weights</a:t>
            </a:r>
          </a:p>
          <a:p>
            <a:pPr lvl="2"/>
            <a:r>
              <a:rPr lang="en-IN" dirty="0"/>
              <a:t>If classification is wrong, weights are tweaked to get a higher score for the correct class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996F0C-3D9C-44C8-94C6-6B60D5B3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Classifiers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3EDB-0C06-41F9-B7D6-4B3249FE0098}"/>
              </a:ext>
            </a:extLst>
          </p:cNvPr>
          <p:cNvSpPr txBox="1">
            <a:spLocks/>
          </p:cNvSpPr>
          <p:nvPr/>
        </p:nvSpPr>
        <p:spPr bwMode="auto">
          <a:xfrm>
            <a:off x="3790676" y="360347"/>
            <a:ext cx="5054874" cy="3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charset="0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endParaRPr lang="en-IN" kern="0" dirty="0"/>
          </a:p>
        </p:txBody>
      </p:sp>
      <p:pic>
        <p:nvPicPr>
          <p:cNvPr id="7" name="Picture 2" descr="https://upload.wikimedia.org/wikipedia/commons/thumb/4/46/Colored_neural_network.svg/800px-Colored_neural_network.svg.png">
            <a:extLst>
              <a:ext uri="{FF2B5EF4-FFF2-40B4-BE49-F238E27FC236}">
                <a16:creationId xmlns:a16="http://schemas.microsoft.com/office/drawing/2014/main" id="{AF9A7F36-E07A-4380-990C-AE80FC43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37" y="3100987"/>
            <a:ext cx="2747734" cy="330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igmoid function">
            <a:extLst>
              <a:ext uri="{FF2B5EF4-FFF2-40B4-BE49-F238E27FC236}">
                <a16:creationId xmlns:a16="http://schemas.microsoft.com/office/drawing/2014/main" id="{4A48BCD4-0DA6-4F19-B06F-B4863462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923" y="944240"/>
            <a:ext cx="2660648" cy="17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71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E0A7-5508-4B94-ADCC-B32DE848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9D57-4FA9-461A-AB2D-CC5E898E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Deep neural networks </a:t>
            </a:r>
            <a:r>
              <a:rPr lang="en-IN" dirty="0"/>
              <a:t>have a large number of layers with large number of nodes in each layer</a:t>
            </a:r>
          </a:p>
          <a:p>
            <a:r>
              <a:rPr lang="en-IN" b="1" dirty="0">
                <a:solidFill>
                  <a:srgbClr val="002060"/>
                </a:solidFill>
              </a:rPr>
              <a:t>Deep learning </a:t>
            </a:r>
            <a:r>
              <a:rPr lang="en-IN" dirty="0"/>
              <a:t>refers to training of deep neural network on very large numbers of training instances</a:t>
            </a:r>
          </a:p>
          <a:p>
            <a:r>
              <a:rPr lang="en-IN" dirty="0"/>
              <a:t>Each layer may be connected to previous layers in different ways</a:t>
            </a:r>
          </a:p>
          <a:p>
            <a:pPr lvl="1"/>
            <a:r>
              <a:rPr lang="en-IN" dirty="0"/>
              <a:t>Convolutional networks used for image processing</a:t>
            </a:r>
          </a:p>
          <a:p>
            <a:pPr lvl="1"/>
            <a:r>
              <a:rPr lang="en-IN" dirty="0"/>
              <a:t>More complex architectures used for text processing, and machine translation, speech recognition, etc.</a:t>
            </a:r>
          </a:p>
          <a:p>
            <a:r>
              <a:rPr lang="en-IN" dirty="0"/>
              <a:t>Neural networks are a large area in themselves</a:t>
            </a:r>
          </a:p>
          <a:p>
            <a:pPr lvl="1"/>
            <a:r>
              <a:rPr lang="en-IN" dirty="0"/>
              <a:t>Further details beyond scope of this chapter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952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Regression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721353" cy="53679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Regression deals with the prediction of a value, rather than a class.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Given values for a set of variables, 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, we wish to predict the value of a variable Y.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One way is to infer coefficients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0</a:t>
            </a:r>
            <a:r>
              <a:rPr lang="en-US" altLang="en-US" dirty="0">
                <a:ea typeface="ＭＳ Ｐゴシック" panose="020B0600070205080204" pitchFamily="34" charset="-128"/>
              </a:rPr>
              <a:t>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…,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such that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Y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0</a:t>
            </a:r>
            <a:r>
              <a:rPr lang="en-US" altLang="en-US" dirty="0">
                <a:ea typeface="ＭＳ Ｐゴシック" panose="020B0600070205080204" pitchFamily="34" charset="-128"/>
              </a:rPr>
              <a:t>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+ …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Finding such a linear polynomial is 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linear regression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 general, the process of finding a curve that fits the data is also 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curve fitting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fit may only be approximate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because of noise in the data, 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because the relationship is not exactly a polynomial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Regression aims to find coefficients that give the best possible fit.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Association Rules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Retail shops are often interested in associations between different items that people buy.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Someone who buys bread is quite likely also to buy milk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person who bought the book </a:t>
            </a:r>
            <a:r>
              <a:rPr lang="en-US" altLang="en-US" i="1" dirty="0">
                <a:ea typeface="ＭＳ Ｐゴシック" panose="020B0600070205080204" pitchFamily="34" charset="-128"/>
              </a:rPr>
              <a:t>Database System Concepts</a:t>
            </a:r>
            <a:r>
              <a:rPr lang="en-US" altLang="en-US" dirty="0">
                <a:ea typeface="ＭＳ Ｐゴシック" panose="020B0600070205080204" pitchFamily="34" charset="-128"/>
              </a:rPr>
              <a:t> is quite likely also to buy the book </a:t>
            </a:r>
            <a:r>
              <a:rPr lang="en-US" altLang="en-US" i="1" dirty="0">
                <a:ea typeface="ＭＳ Ｐゴシック" panose="020B0600070205080204" pitchFamily="34" charset="-128"/>
              </a:rPr>
              <a:t>Operating System Concepts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Associations information can be used in several ways.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 when a customer buys a particular book, an online shop may suggest associated books.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Association rules</a:t>
            </a:r>
            <a:r>
              <a:rPr lang="en-US" altLang="en-US" b="1" dirty="0">
                <a:ea typeface="ＭＳ Ｐゴシック" panose="020B0600070205080204" pitchFamily="34" charset="-128"/>
              </a:rPr>
              <a:t>: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   </a:t>
            </a:r>
            <a:r>
              <a:rPr lang="en-US" altLang="en-US" i="1" dirty="0">
                <a:ea typeface="ＭＳ Ｐゴシック" panose="020B0600070205080204" pitchFamily="34" charset="-128"/>
              </a:rPr>
              <a:t>bread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         DB-Concepts, OS-Concepts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Networks</a:t>
            </a:r>
            <a:endParaRPr lang="en-US" altLang="en-US" i="1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Left hand side: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antecedent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    right hand side: 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consequent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An association rule must have an associated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population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 the population consists of a set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instances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 each transaction (sale) at a shop is an instance, and the set of all transactions is the population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Association Rules (Cont.)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739109" cy="53679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Rules have an associated support, as well as an associated confidence. 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Support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a measure of what fraction of the population satisfies both the antecedent and the consequent of the rule.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suppose only 0.001 percent of all purchases include milk and screwdrivers. The support for the rule is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screwdrivers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low.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Confidence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a measure of how often the consequent is true when the antecedent is true.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the rule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bread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has a confidence of 80 percent if 80 percent of the purchases that include bread also include milk.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We omit further details, such as how to efficiently infer association rules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Clustering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Clustering</a:t>
            </a:r>
            <a:r>
              <a:rPr lang="en-US" altLang="en-US" dirty="0">
                <a:ea typeface="ＭＳ Ｐゴシック" panose="020B0600070205080204" pitchFamily="34" charset="-128"/>
              </a:rPr>
              <a:t>: Intuitively, finding clusters of points in the given data such that similar points lie in the same cluster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 be formalized using distance metrics in several ways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Group points into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 sets (for a given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) such that the average distance of points from the centroid of their assigned group is minimized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Centroid: point defined by taking average of coordinates in each dimension.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Another metric: minimize average distance between every pair of points in a cluster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Hierarchical clustering</a:t>
            </a:r>
            <a:r>
              <a:rPr lang="en-US" altLang="en-US" dirty="0">
                <a:ea typeface="ＭＳ Ｐゴシック" panose="020B0600070205080204" pitchFamily="34" charset="-128"/>
              </a:rPr>
              <a:t>: example from biological classification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(the word classification here does not mean a prediction mechanism)</a:t>
            </a:r>
          </a:p>
          <a:p>
            <a:pPr lvl="1">
              <a:lnSpc>
                <a:spcPct val="16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 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chordata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</a:t>
            </a:r>
            <a:r>
              <a:rPr lang="en-US" altLang="en-US" dirty="0" err="1">
                <a:ea typeface="ＭＳ Ｐゴシック" panose="020B0600070205080204" pitchFamily="34" charset="-128"/>
              </a:rPr>
              <a:t>mammalia</a:t>
            </a:r>
            <a:r>
              <a:rPr lang="en-US" altLang="en-US" dirty="0">
                <a:ea typeface="ＭＳ Ｐゴシック" panose="020B0600070205080204" pitchFamily="34" charset="-128"/>
              </a:rPr>
              <a:t>                 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reptilia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16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leopards  humans           snakes  crocodiles </a:t>
            </a:r>
            <a:endParaRPr lang="en-US" altLang="en-US" b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19C1998-FC86-4C7C-B9C6-AFDCB9A8A98A}"/>
              </a:ext>
            </a:extLst>
          </p:cNvPr>
          <p:cNvGrpSpPr>
            <a:grpSpLocks/>
          </p:cNvGrpSpPr>
          <p:nvPr/>
        </p:nvGrpSpPr>
        <p:grpSpPr bwMode="auto">
          <a:xfrm>
            <a:off x="1333954" y="5317351"/>
            <a:ext cx="3746500" cy="723900"/>
            <a:chOff x="1168" y="3176"/>
            <a:chExt cx="2360" cy="456"/>
          </a:xfrm>
        </p:grpSpPr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4F94C1E1-7B54-4857-ACCE-975FB00F6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92" y="3192"/>
              <a:ext cx="760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D6D41B03-9B66-4334-AE67-1FC978DB5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76"/>
              <a:ext cx="744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55D093F7-E432-42CC-86EF-1E46EC5D6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8" y="3480"/>
              <a:ext cx="344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8BFFFA40-8E64-432D-983F-BB2B668502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4" y="3480"/>
              <a:ext cx="152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5867A6C1-8F94-4F39-81DA-008D40A11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6" y="3472"/>
              <a:ext cx="432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0">
              <a:extLst>
                <a:ext uri="{FF2B5EF4-FFF2-40B4-BE49-F238E27FC236}">
                  <a16:creationId xmlns:a16="http://schemas.microsoft.com/office/drawing/2014/main" id="{B5F07590-18FB-47A6-93DC-1FB96319D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2" y="3472"/>
              <a:ext cx="24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Clustering and Collaborative Filtering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38009"/>
            <a:ext cx="7843058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Goal: predict what movies/books/… a person may be interested in, on the basis of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Past preferences of the person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Preferences of other people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One approach based on repeated clustering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Cluster people based on their preferences for movies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Then cluster movies on the basis of being liked by the same clusters of people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Again cluster people based on their preferences for (the newly created clusters of) movies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Repeat above till equilibrium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Given new user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Find most similar cluster of existing users and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Predict movies in movie clusters popular with that user cluster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Above problem is an instance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collaborative filtering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106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Types of Mining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Text mining</a:t>
            </a:r>
            <a:r>
              <a:rPr lang="en-US" altLang="en-US" dirty="0">
                <a:ea typeface="ＭＳ Ｐゴシック" panose="020B0600070205080204" pitchFamily="34" charset="-128"/>
              </a:rPr>
              <a:t>: application of data mining to textual documents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Sentiment analysis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learn to predict if a user review is positive or negative about a product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Information extraction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Create structured information from unstructured textual description or semi-structured data such as tabular displays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Entity recognition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disambiguation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given text with name “Michael Jordan” does the name refer to the famous basketball player or the famous ML expert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Knowledge graph </a:t>
            </a:r>
            <a:r>
              <a:rPr lang="en-US" altLang="en-US" dirty="0">
                <a:ea typeface="ＭＳ Ｐゴシック" panose="020B0600070205080204" pitchFamily="34" charset="-128"/>
              </a:rPr>
              <a:t>(see Section 8.4)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constructed by information extraction from different sources, such as Wikipedia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End of Chapter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Best Splits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Pick best attributes and conditions on which to partition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purity of a set S of training instances can be measured quantitatively in several ways.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Notation: number of classes = 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,  number of instances = |S|,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fraction of instances in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i="1" dirty="0">
                <a:ea typeface="ＭＳ Ｐゴシック" panose="020B0600070205080204" pitchFamily="34" charset="-128"/>
              </a:rPr>
              <a:t>p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Gini</a:t>
            </a:r>
            <a:r>
              <a:rPr lang="en-US" altLang="en-US" dirty="0">
                <a:ea typeface="ＭＳ Ｐゴシック" panose="020B0600070205080204" pitchFamily="34" charset="-128"/>
              </a:rPr>
              <a:t> measure of purity is defined as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[		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        Gini (S) = 1 - 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When all instances are in a single class, the Gini value is 0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It reaches its maximum (of 1 –1 /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) if each class the same number of instances.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4406106" y="3305639"/>
            <a:ext cx="801688" cy="749303"/>
            <a:chOff x="2749" y="1579"/>
            <a:chExt cx="505" cy="472"/>
          </a:xfrm>
        </p:grpSpPr>
        <p:sp>
          <p:nvSpPr>
            <p:cNvPr id="295941" name="Text Box 5"/>
            <p:cNvSpPr txBox="1">
              <a:spLocks noChangeArrowheads="1"/>
            </p:cNvSpPr>
            <p:nvPr/>
          </p:nvSpPr>
          <p:spPr bwMode="auto">
            <a:xfrm flipH="1">
              <a:off x="2760" y="1579"/>
              <a:ext cx="23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k</a:t>
              </a:r>
            </a:p>
          </p:txBody>
        </p:sp>
        <p:sp>
          <p:nvSpPr>
            <p:cNvPr id="295942" name="Text Box 6"/>
            <p:cNvSpPr txBox="1">
              <a:spLocks noChangeArrowheads="1"/>
            </p:cNvSpPr>
            <p:nvPr/>
          </p:nvSpPr>
          <p:spPr bwMode="auto">
            <a:xfrm flipH="1">
              <a:off x="2749" y="1859"/>
              <a:ext cx="31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i="1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i</a:t>
              </a:r>
              <a:r>
                <a:rPr lang="en-US" sz="14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- 1</a:t>
              </a:r>
            </a:p>
          </p:txBody>
        </p:sp>
        <p:sp>
          <p:nvSpPr>
            <p:cNvPr id="295943" name="Text Box 7"/>
            <p:cNvSpPr txBox="1">
              <a:spLocks noChangeArrowheads="1"/>
            </p:cNvSpPr>
            <p:nvPr/>
          </p:nvSpPr>
          <p:spPr bwMode="auto">
            <a:xfrm flipH="1">
              <a:off x="2926" y="1655"/>
              <a:ext cx="3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p</a:t>
              </a:r>
              <a:r>
                <a:rPr lang="en-US" sz="1800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2</a:t>
              </a:r>
              <a:r>
                <a:rPr lang="en-US" sz="1800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22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D5BF-5949-4E5F-80E3-1F603884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3067-CB1C-41CB-A8B1-A539B4C83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4570342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Best Splits (Cont.)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7803472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Another measure of purity is the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entropy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measure, which is defined as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entropy (S) = –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When a set S is split into multiple sets Si, I=1, 2, …, r, we can measure the purity of the resultant set of sets as:	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>
                <a:ea typeface="ＭＳ Ｐゴシック" panose="020B0600070205080204" pitchFamily="34" charset="-128"/>
              </a:rPr>
              <a:t>	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purity(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i="1" dirty="0">
                <a:ea typeface="ＭＳ Ｐゴシック" panose="020B0600070205080204" pitchFamily="34" charset="-128"/>
              </a:rPr>
              <a:t>, 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i="1" dirty="0">
                <a:ea typeface="ＭＳ Ｐゴシック" panose="020B0600070205080204" pitchFamily="34" charset="-128"/>
              </a:rPr>
              <a:t>, ….., 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information gain due to particular split of S into 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= 1, 2, …., r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Information-gain</a:t>
            </a:r>
            <a:r>
              <a:rPr lang="en-US" altLang="en-US" dirty="0">
                <a:ea typeface="ＭＳ Ｐゴシック" panose="020B0600070205080204" pitchFamily="34" charset="-128"/>
              </a:rPr>
              <a:t>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, {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….,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) = purity(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 – purity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1600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</a:t>
            </a:r>
          </a:p>
          <a:p>
            <a:pPr>
              <a:lnSpc>
                <a:spcPct val="90000"/>
              </a:lnSpc>
            </a:pP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grpSp>
        <p:nvGrpSpPr>
          <p:cNvPr id="20484" name="Group 15"/>
          <p:cNvGrpSpPr>
            <a:grpSpLocks/>
          </p:cNvGrpSpPr>
          <p:nvPr/>
        </p:nvGrpSpPr>
        <p:grpSpPr bwMode="auto">
          <a:xfrm>
            <a:off x="3968676" y="3424059"/>
            <a:ext cx="1854200" cy="806450"/>
            <a:chOff x="2616" y="2772"/>
            <a:chExt cx="1168" cy="508"/>
          </a:xfrm>
        </p:grpSpPr>
        <p:sp>
          <p:nvSpPr>
            <p:cNvPr id="329733" name="Text Box 5"/>
            <p:cNvSpPr txBox="1">
              <a:spLocks noChangeArrowheads="1"/>
            </p:cNvSpPr>
            <p:nvPr/>
          </p:nvSpPr>
          <p:spPr bwMode="auto">
            <a:xfrm>
              <a:off x="2670" y="2772"/>
              <a:ext cx="1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r</a:t>
              </a:r>
            </a:p>
          </p:txBody>
        </p:sp>
        <p:sp>
          <p:nvSpPr>
            <p:cNvPr id="329734" name="Text Box 6"/>
            <p:cNvSpPr txBox="1">
              <a:spLocks noChangeArrowheads="1"/>
            </p:cNvSpPr>
            <p:nvPr/>
          </p:nvSpPr>
          <p:spPr bwMode="auto">
            <a:xfrm>
              <a:off x="2616" y="3088"/>
              <a:ext cx="31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i</a:t>
              </a:r>
              <a:r>
                <a:rPr lang="en-US" sz="14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= 1</a:t>
              </a:r>
            </a:p>
          </p:txBody>
        </p:sp>
        <p:sp>
          <p:nvSpPr>
            <p:cNvPr id="329735" name="Text Box 7"/>
            <p:cNvSpPr txBox="1">
              <a:spLocks noChangeArrowheads="1"/>
            </p:cNvSpPr>
            <p:nvPr/>
          </p:nvSpPr>
          <p:spPr bwMode="auto">
            <a:xfrm>
              <a:off x="2845" y="2800"/>
              <a:ext cx="346" cy="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  <a:r>
                <a:rPr lang="en-US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S</a:t>
              </a:r>
              <a:r>
                <a:rPr lang="en-US" sz="1800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i</a:t>
              </a: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</a:p>
            <a:p>
              <a:pPr>
                <a:spcBef>
                  <a:spcPct val="50000"/>
                </a:spcBef>
                <a:defRPr/>
              </a:pP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  <a:r>
                <a:rPr lang="en-US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S</a:t>
              </a: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</a:p>
          </p:txBody>
        </p:sp>
        <p:sp>
          <p:nvSpPr>
            <p:cNvPr id="20493" name="Line 8"/>
            <p:cNvSpPr>
              <a:spLocks noChangeShapeType="1"/>
            </p:cNvSpPr>
            <p:nvPr/>
          </p:nvSpPr>
          <p:spPr bwMode="auto">
            <a:xfrm>
              <a:off x="2858" y="3028"/>
              <a:ext cx="2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737" name="Text Box 9"/>
            <p:cNvSpPr txBox="1">
              <a:spLocks noChangeArrowheads="1"/>
            </p:cNvSpPr>
            <p:nvPr/>
          </p:nvSpPr>
          <p:spPr bwMode="auto">
            <a:xfrm>
              <a:off x="3051" y="2869"/>
              <a:ext cx="7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purity </a:t>
              </a:r>
              <a:r>
                <a:rPr lang="en-US" sz="1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(</a:t>
              </a:r>
              <a:r>
                <a:rPr lang="en-US" sz="18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S</a:t>
              </a:r>
              <a:r>
                <a:rPr lang="en-US" sz="1800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i</a:t>
              </a:r>
              <a:r>
                <a:rPr lang="en-US" sz="1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)</a:t>
              </a:r>
            </a:p>
          </p:txBody>
        </p:sp>
      </p:grpSp>
      <p:grpSp>
        <p:nvGrpSpPr>
          <p:cNvPr id="20485" name="Group 10"/>
          <p:cNvGrpSpPr>
            <a:grpSpLocks/>
          </p:cNvGrpSpPr>
          <p:nvPr/>
        </p:nvGrpSpPr>
        <p:grpSpPr bwMode="auto">
          <a:xfrm>
            <a:off x="4046679" y="1590178"/>
            <a:ext cx="1325562" cy="825500"/>
            <a:chOff x="2613" y="3007"/>
            <a:chExt cx="683" cy="520"/>
          </a:xfrm>
        </p:grpSpPr>
        <p:sp>
          <p:nvSpPr>
            <p:cNvPr id="329739" name="Text Box 11"/>
            <p:cNvSpPr txBox="1">
              <a:spLocks noChangeArrowheads="1"/>
            </p:cNvSpPr>
            <p:nvPr/>
          </p:nvSpPr>
          <p:spPr bwMode="auto">
            <a:xfrm flipH="1">
              <a:off x="2629" y="3007"/>
              <a:ext cx="2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k</a:t>
              </a:r>
            </a:p>
          </p:txBody>
        </p:sp>
        <p:grpSp>
          <p:nvGrpSpPr>
            <p:cNvPr id="20487" name="Group 12"/>
            <p:cNvGrpSpPr>
              <a:grpSpLocks/>
            </p:cNvGrpSpPr>
            <p:nvPr/>
          </p:nvGrpSpPr>
          <p:grpSpPr bwMode="auto">
            <a:xfrm>
              <a:off x="2613" y="3175"/>
              <a:ext cx="683" cy="352"/>
              <a:chOff x="1451" y="2964"/>
              <a:chExt cx="683" cy="352"/>
            </a:xfrm>
          </p:grpSpPr>
          <p:sp>
            <p:nvSpPr>
              <p:cNvPr id="329741" name="Text Box 13"/>
              <p:cNvSpPr txBox="1">
                <a:spLocks noChangeArrowheads="1"/>
              </p:cNvSpPr>
              <p:nvPr/>
            </p:nvSpPr>
            <p:spPr bwMode="auto">
              <a:xfrm flipH="1">
                <a:off x="1451" y="3124"/>
                <a:ext cx="31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400" i="1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+mn-ea"/>
                  </a:rPr>
                  <a:t>i- </a:t>
                </a:r>
                <a:r>
                  <a:rPr lang="en-US" sz="14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+mn-ea"/>
                  </a:rPr>
                  <a:t>1</a:t>
                </a:r>
              </a:p>
            </p:txBody>
          </p:sp>
          <p:sp>
            <p:nvSpPr>
              <p:cNvPr id="329742" name="Text Box 14"/>
              <p:cNvSpPr txBox="1">
                <a:spLocks noChangeArrowheads="1"/>
              </p:cNvSpPr>
              <p:nvPr/>
            </p:nvSpPr>
            <p:spPr bwMode="auto">
              <a:xfrm flipH="1">
                <a:off x="1643" y="2964"/>
                <a:ext cx="4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800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p</a:t>
                </a:r>
                <a:r>
                  <a:rPr lang="en-US" sz="1800" i="1" baseline="-25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i</a:t>
                </a:r>
                <a:r>
                  <a:rPr lang="en-US" sz="1800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log</a:t>
                </a:r>
                <a:r>
                  <a:rPr lang="en-US" sz="1800" i="1" baseline="-25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2 </a:t>
                </a:r>
                <a:r>
                  <a:rPr lang="en-US" sz="1800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p</a:t>
                </a:r>
                <a:r>
                  <a:rPr lang="en-US" sz="1800" i="1" baseline="-25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517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Best Splits (Cont.)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Measure of “cost” of a split: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Information-content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, {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…..,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})) = –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Information-gain ratio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=  Information-gain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S,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……,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                                           Information-content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…..,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The best split is the one that gives the maximum information gain ratio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grpSp>
        <p:nvGrpSpPr>
          <p:cNvPr id="21508" name="Group 16"/>
          <p:cNvGrpSpPr>
            <a:grpSpLocks/>
          </p:cNvGrpSpPr>
          <p:nvPr/>
        </p:nvGrpSpPr>
        <p:grpSpPr bwMode="auto">
          <a:xfrm>
            <a:off x="6530975" y="1294628"/>
            <a:ext cx="1630363" cy="806450"/>
            <a:chOff x="3270" y="2004"/>
            <a:chExt cx="1027" cy="508"/>
          </a:xfrm>
        </p:grpSpPr>
        <p:sp>
          <p:nvSpPr>
            <p:cNvPr id="21510" name="Line 8"/>
            <p:cNvSpPr>
              <a:spLocks noChangeShapeType="1"/>
            </p:cNvSpPr>
            <p:nvPr/>
          </p:nvSpPr>
          <p:spPr bwMode="auto">
            <a:xfrm>
              <a:off x="3496" y="2252"/>
              <a:ext cx="2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1511" name="Group 15"/>
            <p:cNvGrpSpPr>
              <a:grpSpLocks/>
            </p:cNvGrpSpPr>
            <p:nvPr/>
          </p:nvGrpSpPr>
          <p:grpSpPr bwMode="auto">
            <a:xfrm>
              <a:off x="3270" y="2004"/>
              <a:ext cx="1027" cy="508"/>
              <a:chOff x="3278" y="2084"/>
              <a:chExt cx="1027" cy="508"/>
            </a:xfrm>
          </p:grpSpPr>
          <p:sp>
            <p:nvSpPr>
              <p:cNvPr id="296969" name="Text Box 9"/>
              <p:cNvSpPr txBox="1">
                <a:spLocks noChangeArrowheads="1"/>
              </p:cNvSpPr>
              <p:nvPr/>
            </p:nvSpPr>
            <p:spPr bwMode="auto">
              <a:xfrm>
                <a:off x="3713" y="2211"/>
                <a:ext cx="32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log</a:t>
                </a:r>
                <a:r>
                  <a:rPr lang="en-US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2</a:t>
                </a:r>
              </a:p>
            </p:txBody>
          </p:sp>
          <p:grpSp>
            <p:nvGrpSpPr>
              <p:cNvPr id="21513" name="Group 14"/>
              <p:cNvGrpSpPr>
                <a:grpSpLocks/>
              </p:cNvGrpSpPr>
              <p:nvPr/>
            </p:nvGrpSpPr>
            <p:grpSpPr bwMode="auto">
              <a:xfrm>
                <a:off x="3278" y="2084"/>
                <a:ext cx="1027" cy="508"/>
                <a:chOff x="3278" y="2084"/>
                <a:chExt cx="1027" cy="508"/>
              </a:xfrm>
            </p:grpSpPr>
            <p:grpSp>
              <p:nvGrpSpPr>
                <p:cNvPr id="21514" name="Group 13"/>
                <p:cNvGrpSpPr>
                  <a:grpSpLocks/>
                </p:cNvGrpSpPr>
                <p:nvPr/>
              </p:nvGrpSpPr>
              <p:grpSpPr bwMode="auto">
                <a:xfrm>
                  <a:off x="3278" y="2084"/>
                  <a:ext cx="1027" cy="508"/>
                  <a:chOff x="3278" y="2084"/>
                  <a:chExt cx="1027" cy="508"/>
                </a:xfrm>
              </p:grpSpPr>
              <p:sp>
                <p:nvSpPr>
                  <p:cNvPr id="296965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32" y="2084"/>
                    <a:ext cx="173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sz="1400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Times New Roman" charset="0"/>
                        <a:ea typeface="+mn-ea"/>
                      </a:rPr>
                      <a:t>r</a:t>
                    </a:r>
                  </a:p>
                </p:txBody>
              </p:sp>
              <p:sp>
                <p:nvSpPr>
                  <p:cNvPr id="296966" name="Text Box 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8" y="2400"/>
                    <a:ext cx="317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sz="1400" i="1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Times New Roman" charset="0"/>
                        <a:ea typeface="+mn-ea"/>
                      </a:rPr>
                      <a:t>i</a:t>
                    </a:r>
                    <a:r>
                      <a:rPr lang="en-US" sz="1400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Times New Roman" charset="0"/>
                        <a:ea typeface="+mn-ea"/>
                      </a:rPr>
                      <a:t>- 1</a:t>
                    </a:r>
                  </a:p>
                </p:txBody>
              </p:sp>
              <p:sp>
                <p:nvSpPr>
                  <p:cNvPr id="29696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83" y="2112"/>
                    <a:ext cx="346" cy="44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 i="1" baseline="-2500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i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</a:p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</a:p>
                </p:txBody>
              </p:sp>
              <p:sp>
                <p:nvSpPr>
                  <p:cNvPr id="296970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9" y="2110"/>
                    <a:ext cx="346" cy="44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 i="1" baseline="-2500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i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</a:p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sz="140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 </a:t>
                    </a:r>
                  </a:p>
                </p:txBody>
              </p:sp>
            </p:grpSp>
            <p:sp>
              <p:nvSpPr>
                <p:cNvPr id="21515" name="Line 11"/>
                <p:cNvSpPr>
                  <a:spLocks noChangeShapeType="1"/>
                </p:cNvSpPr>
                <p:nvPr/>
              </p:nvSpPr>
              <p:spPr bwMode="auto">
                <a:xfrm>
                  <a:off x="3996" y="2336"/>
                  <a:ext cx="2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1509" name="Line 12"/>
          <p:cNvSpPr>
            <a:spLocks noChangeShapeType="1"/>
          </p:cNvSpPr>
          <p:nvPr/>
        </p:nvSpPr>
        <p:spPr bwMode="auto">
          <a:xfrm>
            <a:off x="3314344" y="2463393"/>
            <a:ext cx="4586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57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Finding Best Splits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Categorical attributes (with no meaningful order):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Multi-way split, one child for each value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Binary split: try all possible breakup of values into two sets, and pick the best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Continuous-valued attributes (can be sorted in a meaningful order)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Binary split: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Sort values, try each as a split point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if values are 1, 10, 15, 25, split at   1,  10,  15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Pick the value that gives best split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Multi-way split: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 series of binary splits on the same attribute has roughly equivalent effect</a:t>
            </a:r>
          </a:p>
          <a:p>
            <a:pPr lvl="3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7329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82650" y="1873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Decision-Tree Construction Algorithm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62025"/>
            <a:ext cx="8488363" cy="5532438"/>
          </a:xfrm>
        </p:spPr>
        <p:txBody>
          <a:bodyPr/>
          <a:lstStyle/>
          <a:p>
            <a:pPr lvl="1">
              <a:buFont typeface="Monotype Sorts" charset="2"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	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GrowTree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</a:t>
            </a:r>
            <a:r>
              <a:rPr lang="en-US" altLang="en-US" dirty="0">
                <a:ea typeface="ＭＳ Ｐゴシック" panose="020B0600070205080204" pitchFamily="34" charset="-128"/>
              </a:rPr>
              <a:t>Partition 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);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b="1" dirty="0">
                <a:ea typeface="ＭＳ Ｐゴシック" panose="020B0600070205080204" pitchFamily="34" charset="-128"/>
              </a:rPr>
              <a:t>Procedure </a:t>
            </a:r>
            <a:r>
              <a:rPr lang="en-US" altLang="en-US" dirty="0">
                <a:ea typeface="ＭＳ Ｐゴシック" panose="020B0600070205080204" pitchFamily="34" charset="-128"/>
              </a:rPr>
              <a:t>Partition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b="1" dirty="0">
                <a:ea typeface="ＭＳ Ｐゴシック" panose="020B0600070205080204" pitchFamily="34" charset="-128"/>
              </a:rPr>
              <a:t>if</a:t>
            </a:r>
            <a:r>
              <a:rPr lang="en-US" altLang="en-US" dirty="0">
                <a:ea typeface="ＭＳ Ｐゴシック" panose="020B0600070205080204" pitchFamily="34" charset="-128"/>
              </a:rPr>
              <a:t> ( </a:t>
            </a:r>
            <a:r>
              <a:rPr lang="en-US" altLang="en-US" i="1" dirty="0">
                <a:ea typeface="ＭＳ Ｐゴシック" panose="020B0600070205080204" pitchFamily="34" charset="-128"/>
              </a:rPr>
              <a:t>purity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 &gt;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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or |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| &lt; 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) 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then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      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return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each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attribute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evaluate splits on attribute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Use  best split found (across all attributes) to partition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into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, 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, …., 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</a:t>
            </a:r>
            <a:r>
              <a:rPr lang="en-US" altLang="en-US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= 1, 2, …..,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       Partition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60406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ea typeface="+mj-ea"/>
              </a:rPr>
              <a:t>Finding Association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We are generally only interested in association rules with reasonably high support (e.g., support of 2% or greater)</a:t>
            </a:r>
          </a:p>
          <a:p>
            <a:pPr marL="381000" indent="-381000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Naïve algorithm</a:t>
            </a:r>
          </a:p>
          <a:p>
            <a:pPr marL="800100" lvl="1" indent="-342900">
              <a:buSzPct val="100000"/>
              <a:buFont typeface="Monotype Sorts" charset="2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Consider all possible sets of relevant items.</a:t>
            </a:r>
          </a:p>
          <a:p>
            <a:pPr marL="800100" lvl="1" indent="-342900">
              <a:buSzPct val="100000"/>
              <a:buFont typeface="Monotype Sorts" charset="2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each set find its support (i.e., count how many  transactions purchase all items in the set).</a:t>
            </a:r>
          </a:p>
          <a:p>
            <a:pPr marL="1143000" lvl="2" indent="-342900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Large </a:t>
            </a:r>
            <a:r>
              <a:rPr lang="en-US" altLang="en-US" b="1" dirty="0" err="1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: sets with sufficiently high support</a:t>
            </a:r>
          </a:p>
          <a:p>
            <a:pPr marL="800100" lvl="1" indent="-342900">
              <a:buSzPct val="100000"/>
              <a:buFont typeface="Monotype Sorts" charset="2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Use large </a:t>
            </a:r>
            <a:r>
              <a:rPr lang="en-US" altLang="en-US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to generate association rules.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From </a:t>
            </a:r>
            <a:r>
              <a:rPr lang="en-US" altLang="en-US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itemset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generate the rule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- 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 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for each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A.</a:t>
            </a: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3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Support of rule = support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A)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.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Confidence of rule = support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) / support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- 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})</a:t>
            </a:r>
            <a:endParaRPr lang="en-US" altLang="en-US" i="1" dirty="0">
              <a:latin typeface="Georgia" panose="02040502050405020303" pitchFamily="18" charset="0"/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0690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Finding Support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Determine support of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 via a single pass on set of transactions</a:t>
            </a:r>
          </a:p>
          <a:p>
            <a:pPr lvl="1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Large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: sets with a high count at the end of the pass</a:t>
            </a:r>
          </a:p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If memory not enough to hold all counts for all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 use multiple passes, considering only some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 in each pass.</a:t>
            </a:r>
          </a:p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Optimization: Once an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</a:t>
            </a:r>
            <a:r>
              <a:rPr lang="en-US" altLang="en-US" dirty="0">
                <a:ea typeface="ＭＳ Ｐゴシック" panose="020B0600070205080204" pitchFamily="34" charset="-128"/>
              </a:rPr>
              <a:t> is eliminated because its count (support) is too small none of its supersets needs to be considered.</a:t>
            </a:r>
          </a:p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 priori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technique to find large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pPr lvl="1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Pass 1: count support of all sets with just 1 item.  Eliminate those items with low support</a:t>
            </a:r>
          </a:p>
          <a:p>
            <a:pPr lvl="1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Pass </a:t>
            </a:r>
            <a:r>
              <a:rPr lang="en-US" altLang="en-US" i="1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: 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candidates</a:t>
            </a:r>
            <a:r>
              <a:rPr lang="en-US" altLang="en-US" dirty="0">
                <a:ea typeface="ＭＳ Ｐゴシック" panose="020B0600070205080204" pitchFamily="34" charset="-128"/>
              </a:rPr>
              <a:t>: every set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items such that all its </a:t>
            </a:r>
            <a:r>
              <a:rPr lang="en-US" altLang="en-US" i="1" dirty="0">
                <a:ea typeface="ＭＳ Ｐゴシック" panose="020B0600070205080204" pitchFamily="34" charset="-128"/>
              </a:rPr>
              <a:t>i-1 </a:t>
            </a:r>
            <a:r>
              <a:rPr lang="en-US" altLang="en-US" dirty="0">
                <a:ea typeface="ＭＳ Ｐゴシック" panose="020B0600070205080204" pitchFamily="34" charset="-128"/>
              </a:rPr>
              <a:t>item subsets are large</a:t>
            </a:r>
          </a:p>
          <a:p>
            <a:pPr lvl="2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Count support of all candidates</a:t>
            </a:r>
          </a:p>
          <a:p>
            <a:pPr lvl="2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Stop if there are no candidates</a:t>
            </a:r>
          </a:p>
        </p:txBody>
      </p:sp>
    </p:spTree>
    <p:extLst>
      <p:ext uri="{BB962C8B-B14F-4D97-AF65-F5344CB8AC3E}">
        <p14:creationId xmlns:p14="http://schemas.microsoft.com/office/powerpoint/2010/main" val="2347754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Types of Associations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association rules have several limitations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Deviations from the expected probability are more interesting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if many people purchase bread, and many people purchase cereal, quite a few would be expected to purchase both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are interested in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positive</a:t>
            </a:r>
            <a:r>
              <a:rPr lang="en-US" altLang="en-US" dirty="0">
                <a:ea typeface="ＭＳ Ｐゴシック" panose="020B0600070205080204" pitchFamily="34" charset="-128"/>
              </a:rPr>
              <a:t> as well as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negative correlations </a:t>
            </a:r>
            <a:r>
              <a:rPr lang="en-US" altLang="en-US" dirty="0">
                <a:ea typeface="ＭＳ Ｐゴシック" panose="020B0600070205080204" pitchFamily="34" charset="-128"/>
              </a:rPr>
              <a:t>between sets of items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Positive correlation: co-occurrence is higher than predicted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Negative correlation: co-occurrence is lower than predicted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Sequence associations / correlations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whenever bonds go up, stock prices go down in 2 days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Deviations from temporal patterns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deviation from a steady growth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sales of winter wear go down in summer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Not surprising, part of a known pattern.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Look for deviation from value predicted using past patterns</a:t>
            </a:r>
          </a:p>
        </p:txBody>
      </p:sp>
    </p:spTree>
    <p:extLst>
      <p:ext uri="{BB962C8B-B14F-4D97-AF65-F5344CB8AC3E}">
        <p14:creationId xmlns:p14="http://schemas.microsoft.com/office/powerpoint/2010/main" val="33571269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Hierarchical Clustering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Agglomerative clustering algorithms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Build small clusters, then cluster small clusters into bigger clusters, and so on</a:t>
            </a:r>
          </a:p>
          <a:p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Divisive clustering algorithms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Start with all items in a single cluster, repeatedly refine (break) clusters into smaller ones</a:t>
            </a:r>
          </a:p>
        </p:txBody>
      </p:sp>
    </p:spTree>
    <p:extLst>
      <p:ext uri="{BB962C8B-B14F-4D97-AF65-F5344CB8AC3E}">
        <p14:creationId xmlns:p14="http://schemas.microsoft.com/office/powerpoint/2010/main" val="19718157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Clustering Algorithms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Clustering algorithms have been designed to handle very large datasets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E.g., the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Birch 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 idea: use an in-memory R-tree to store points that are being clustered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Insert points one at a time into the R-tree, merging a new point with an existing cluster if is less than some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</a:t>
            </a:r>
            <a:r>
              <a:rPr lang="en-US" altLang="en-US" dirty="0">
                <a:ea typeface="ＭＳ Ｐゴシック" panose="020B0600070205080204" pitchFamily="34" charset="-128"/>
              </a:rPr>
              <a:t> distance away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there are more leaf nodes than fit in memory, merge existing clusters that are close to each other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 the end of first pass we get a large number of clusters at the leaves of the R-tree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Merge clusters to reduce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307552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02A6-7AD9-4545-BBC7-CA6D7176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363A-05FD-4D48-9D74-7700AF25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Predictive models are widely used today</a:t>
            </a:r>
          </a:p>
          <a:p>
            <a:pPr lvl="1"/>
            <a:r>
              <a:rPr lang="en-IN" dirty="0"/>
              <a:t>E.g., use  customer profile features (e.g. income, age, gender, education, employment) and past history of a customer to predict likelihood of default on loan</a:t>
            </a:r>
          </a:p>
          <a:p>
            <a:pPr lvl="2"/>
            <a:r>
              <a:rPr lang="en-IN" dirty="0"/>
              <a:t> and use prediction to make loan decision</a:t>
            </a:r>
          </a:p>
          <a:p>
            <a:pPr lvl="1"/>
            <a:r>
              <a:rPr lang="en-IN" dirty="0"/>
              <a:t>E.g., use past history of sales (by season) to predict future sales</a:t>
            </a:r>
          </a:p>
          <a:p>
            <a:pPr lvl="2"/>
            <a:r>
              <a:rPr lang="en-IN" dirty="0"/>
              <a:t>And use it to decide what/how much to produce/stock</a:t>
            </a:r>
          </a:p>
          <a:p>
            <a:pPr lvl="2"/>
            <a:r>
              <a:rPr lang="en-IN" dirty="0"/>
              <a:t>And to target customers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Other examples of business decisions: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items to stock?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insurance premium to change?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 whom to send advertisements?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792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02A6-7AD9-4545-BBC7-CA6D7176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363A-05FD-4D48-9D74-7700AF25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Machine learning </a:t>
            </a:r>
            <a:r>
              <a:rPr lang="en-IN" dirty="0"/>
              <a:t>techniques are key to finding patterns in data and making predictions</a:t>
            </a:r>
          </a:p>
          <a:p>
            <a:r>
              <a:rPr lang="en-IN" b="1" dirty="0">
                <a:solidFill>
                  <a:srgbClr val="002060"/>
                </a:solidFill>
              </a:rPr>
              <a:t>Data mining </a:t>
            </a:r>
            <a:r>
              <a:rPr lang="en-IN" dirty="0"/>
              <a:t>extends techniques developed by machine-learning communities to run them on very large datasets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business intelligence (BI) </a:t>
            </a:r>
            <a:r>
              <a:rPr lang="en-IN" dirty="0"/>
              <a:t>is synonym for data analytics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decision support </a:t>
            </a:r>
            <a:r>
              <a:rPr lang="en-IN" dirty="0"/>
              <a:t>focuses on reporting and aggregation </a:t>
            </a:r>
          </a:p>
        </p:txBody>
      </p:sp>
    </p:spTree>
    <p:extLst>
      <p:ext uri="{BB962C8B-B14F-4D97-AF65-F5344CB8AC3E}">
        <p14:creationId xmlns:p14="http://schemas.microsoft.com/office/powerpoint/2010/main" val="1901780497"/>
      </p:ext>
    </p:extLst>
  </p:cSld>
  <p:clrMapOvr>
    <a:masterClrMapping/>
  </p:clrMapOvr>
</p:sld>
</file>

<file path=ppt/theme/theme1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</Template>
  <TotalTime>16468</TotalTime>
  <Words>5544</Words>
  <Application>Microsoft Macintosh PowerPoint</Application>
  <PresentationFormat>On-screen Show (4:3)</PresentationFormat>
  <Paragraphs>597</Paragraphs>
  <Slides>78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Georgia</vt:lpstr>
      <vt:lpstr>Helvetica</vt:lpstr>
      <vt:lpstr>Monotype Sorts</vt:lpstr>
      <vt:lpstr>Times New Roman</vt:lpstr>
      <vt:lpstr>Webdings</vt:lpstr>
      <vt:lpstr>Wingdings</vt:lpstr>
      <vt:lpstr>db</vt:lpstr>
      <vt:lpstr>Chapter 11: Data Analytics </vt:lpstr>
      <vt:lpstr>Chapter 11: Data Analytics </vt:lpstr>
      <vt:lpstr>Overview</vt:lpstr>
      <vt:lpstr>PowerPoint Presentation</vt:lpstr>
      <vt:lpstr>PowerPoint Presentation</vt:lpstr>
      <vt:lpstr>PowerPoint Presentation</vt:lpstr>
      <vt:lpstr>Overview (Cont.)</vt:lpstr>
      <vt:lpstr>Overview (Cont.)</vt:lpstr>
      <vt:lpstr>Overview (Cont.)</vt:lpstr>
      <vt:lpstr>Data Warehousing</vt:lpstr>
      <vt:lpstr>Data Warehousing</vt:lpstr>
      <vt:lpstr>Data Warehousing</vt:lpstr>
      <vt:lpstr>Design Issues</vt:lpstr>
      <vt:lpstr>More Warehouse Design Issues</vt:lpstr>
      <vt:lpstr>Multidimensional Data and Warehouse Schemas</vt:lpstr>
      <vt:lpstr>Data Warehouse Schema</vt:lpstr>
      <vt:lpstr>Multidimensional Data and Warehouse Schemas</vt:lpstr>
      <vt:lpstr>Database Support for Data Warehouses</vt:lpstr>
      <vt:lpstr>OLAP</vt:lpstr>
      <vt:lpstr>Data Analysis and OLAP</vt:lpstr>
      <vt:lpstr>Example sales relation </vt:lpstr>
      <vt:lpstr>Cross Tabulation of sales by item_name and color</vt:lpstr>
      <vt:lpstr>Data Cube</vt:lpstr>
      <vt:lpstr>Online Analytical Processing Operations</vt:lpstr>
      <vt:lpstr>Hierarchies on Dimensions</vt:lpstr>
      <vt:lpstr>PowerPoint Presentation</vt:lpstr>
      <vt:lpstr>Facts and Dimensions</vt:lpstr>
      <vt:lpstr>Slice</vt:lpstr>
      <vt:lpstr>Dice</vt:lpstr>
      <vt:lpstr>Drilling</vt:lpstr>
      <vt:lpstr>Roll-up</vt:lpstr>
      <vt:lpstr>Pivot</vt:lpstr>
      <vt:lpstr>Cross Tabulation With Hierarchy</vt:lpstr>
      <vt:lpstr>Relational Representation of Cross-tabs</vt:lpstr>
      <vt:lpstr>Some DFF Material</vt:lpstr>
      <vt:lpstr>NORMALIZATION VS WIDE-FLAT</vt:lpstr>
      <vt:lpstr>NORMALIZATION VS WIDE-FLAT</vt:lpstr>
      <vt:lpstr>Olap in SQL</vt:lpstr>
      <vt:lpstr>Pivot Operation</vt:lpstr>
      <vt:lpstr>Cube Operation</vt:lpstr>
      <vt:lpstr>Online Analytical Processing Operations</vt:lpstr>
      <vt:lpstr>Online Analytical Processing Operations</vt:lpstr>
      <vt:lpstr>Extended Aggregation (Cont.)</vt:lpstr>
      <vt:lpstr>Extended Aggregation (Cont.)</vt:lpstr>
      <vt:lpstr>OLAP Implementation</vt:lpstr>
      <vt:lpstr>OLAP Implementation (Cont.)</vt:lpstr>
      <vt:lpstr>Reporting and Visualization</vt:lpstr>
      <vt:lpstr>Data mining</vt:lpstr>
      <vt:lpstr>Data Mining</vt:lpstr>
      <vt:lpstr>Types of Data Mining Tasks</vt:lpstr>
      <vt:lpstr>Data Mining (Cont.)</vt:lpstr>
      <vt:lpstr>Classification Rules</vt:lpstr>
      <vt:lpstr>Decision Tree Classifiers</vt:lpstr>
      <vt:lpstr>Decision Trees</vt:lpstr>
      <vt:lpstr>Bayesian Classifiers</vt:lpstr>
      <vt:lpstr>Naïve Bayesian Classifiers</vt:lpstr>
      <vt:lpstr>Support Vector Machine Classifiers</vt:lpstr>
      <vt:lpstr>Support Vector Machine</vt:lpstr>
      <vt:lpstr>Neural Network Classifiers</vt:lpstr>
      <vt:lpstr>Neural Network Classifiers</vt:lpstr>
      <vt:lpstr>Neural Networks (Cont.)</vt:lpstr>
      <vt:lpstr>Regression</vt:lpstr>
      <vt:lpstr>Association Rules</vt:lpstr>
      <vt:lpstr>Association Rules (Cont.)</vt:lpstr>
      <vt:lpstr>Clustering</vt:lpstr>
      <vt:lpstr>Clustering and Collaborative Filtering</vt:lpstr>
      <vt:lpstr>Other Types of Mining</vt:lpstr>
      <vt:lpstr>End of Chapter</vt:lpstr>
      <vt:lpstr>Best Splits</vt:lpstr>
      <vt:lpstr>Best Splits (Cont.)</vt:lpstr>
      <vt:lpstr>Best Splits (Cont.)</vt:lpstr>
      <vt:lpstr>Finding Best Splits</vt:lpstr>
      <vt:lpstr>Decision-Tree Construction Algorithm</vt:lpstr>
      <vt:lpstr>Finding Association Rules</vt:lpstr>
      <vt:lpstr>Finding Support</vt:lpstr>
      <vt:lpstr>Other Types of Associations</vt:lpstr>
      <vt:lpstr>Hierarchical Clustering</vt:lpstr>
      <vt:lpstr>Clustering Algorithms</vt:lpstr>
    </vt:vector>
  </TitlesOfParts>
  <Company>IIT Bombay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22: Advanced Querying and Information Retrieval</dc:title>
  <dc:creator>S. Sudarshan</dc:creator>
  <cp:lastModifiedBy>Ferguson, Donald (DMNA-NYG)</cp:lastModifiedBy>
  <cp:revision>644</cp:revision>
  <cp:lastPrinted>2000-07-13T17:21:22Z</cp:lastPrinted>
  <dcterms:created xsi:type="dcterms:W3CDTF">2000-03-22T16:02:45Z</dcterms:created>
  <dcterms:modified xsi:type="dcterms:W3CDTF">2020-12-04T17:59:23Z</dcterms:modified>
</cp:coreProperties>
</file>